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10287000" cx="18288000"/>
  <p:notesSz cx="6858000" cy="9144000"/>
  <p:embeddedFontLst>
    <p:embeddedFont>
      <p:font typeface="Open Sans SemiBold"/>
      <p:regular r:id="rId13"/>
      <p:bold r:id="rId14"/>
      <p:italic r:id="rId15"/>
      <p:boldItalic r:id="rId16"/>
    </p:embeddedFont>
    <p:embeddedFont>
      <p:font typeface="Open Sans Medium"/>
      <p:regular r:id="rId17"/>
      <p:bold r:id="rId18"/>
      <p:italic r:id="rId19"/>
      <p:boldItalic r:id="rId20"/>
    </p:embeddedFont>
    <p:embeddedFont>
      <p:font typeface="Open Sans"/>
      <p:bold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3" roundtripDataSignature="AMtx7miFHiPPruDtIq016rpXUFv95EGn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Medium-boldItalic.fntdata"/><Relationship Id="rId11" Type="http://schemas.openxmlformats.org/officeDocument/2006/relationships/slide" Target="slides/slide6.xml"/><Relationship Id="rId22" Type="http://schemas.openxmlformats.org/officeDocument/2006/relationships/font" Target="fonts/OpenSans-boldItalic.fntdata"/><Relationship Id="rId10" Type="http://schemas.openxmlformats.org/officeDocument/2006/relationships/slide" Target="slides/slide5.xml"/><Relationship Id="rId21" Type="http://schemas.openxmlformats.org/officeDocument/2006/relationships/font" Target="fonts/OpenSans-bold.fntdata"/><Relationship Id="rId13" Type="http://schemas.openxmlformats.org/officeDocument/2006/relationships/font" Target="fonts/OpenSansSemiBold-regular.fntdata"/><Relationship Id="rId12" Type="http://schemas.openxmlformats.org/officeDocument/2006/relationships/slide" Target="slides/slide7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penSansSemiBold-italic.fntdata"/><Relationship Id="rId14" Type="http://schemas.openxmlformats.org/officeDocument/2006/relationships/font" Target="fonts/OpenSansSemiBold-bold.fntdata"/><Relationship Id="rId17" Type="http://schemas.openxmlformats.org/officeDocument/2006/relationships/font" Target="fonts/OpenSansMedium-regular.fntdata"/><Relationship Id="rId16" Type="http://schemas.openxmlformats.org/officeDocument/2006/relationships/font" Target="fonts/OpenSansSemiBold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penSansMedium-italic.fntdata"/><Relationship Id="rId6" Type="http://schemas.openxmlformats.org/officeDocument/2006/relationships/slide" Target="slides/slide1.xml"/><Relationship Id="rId18" Type="http://schemas.openxmlformats.org/officeDocument/2006/relationships/font" Target="fonts/OpenSansMediu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5c69a22d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3f5c69a22da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4" name="Google Shape;13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5" name="Google Shape;14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6" name="Google Shape;15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" name="Google Shape;16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g3f5c69a22da_1_0"/>
          <p:cNvCxnSpPr/>
          <p:nvPr/>
        </p:nvCxnSpPr>
        <p:spPr>
          <a:xfrm rot="-5400000">
            <a:off x="-1235438" y="6712182"/>
            <a:ext cx="4575900" cy="0"/>
          </a:xfrm>
          <a:prstGeom prst="straightConnector1">
            <a:avLst/>
          </a:prstGeom>
          <a:noFill/>
          <a:ln cap="rnd" cmpd="sng" w="95250">
            <a:solidFill>
              <a:srgbClr val="5E2B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" name="Google Shape;85;g3f5c69a22da_1_0"/>
          <p:cNvCxnSpPr/>
          <p:nvPr/>
        </p:nvCxnSpPr>
        <p:spPr>
          <a:xfrm rot="-5400000">
            <a:off x="-1235438" y="3269137"/>
            <a:ext cx="4575900" cy="0"/>
          </a:xfrm>
          <a:prstGeom prst="straightConnector1">
            <a:avLst/>
          </a:prstGeom>
          <a:noFill/>
          <a:ln cap="rnd" cmpd="sng" w="95250">
            <a:solidFill>
              <a:srgbClr val="F9C314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6" name="Google Shape;86;g3f5c69a22da_1_0"/>
          <p:cNvGrpSpPr/>
          <p:nvPr/>
        </p:nvGrpSpPr>
        <p:grpSpPr>
          <a:xfrm>
            <a:off x="9872106" y="-108496"/>
            <a:ext cx="8415950" cy="10395563"/>
            <a:chOff x="0" y="-28575"/>
            <a:chExt cx="2216532" cy="2737908"/>
          </a:xfrm>
        </p:grpSpPr>
        <p:sp>
          <p:nvSpPr>
            <p:cNvPr id="87" name="Google Shape;87;g3f5c69a22da_1_0"/>
            <p:cNvSpPr/>
            <p:nvPr/>
          </p:nvSpPr>
          <p:spPr>
            <a:xfrm>
              <a:off x="0" y="0"/>
              <a:ext cx="2216532" cy="2709333"/>
            </a:xfrm>
            <a:custGeom>
              <a:rect b="b" l="l" r="r" t="t"/>
              <a:pathLst>
                <a:path extrusionOk="0" h="2709333" w="2216532">
                  <a:moveTo>
                    <a:pt x="0" y="0"/>
                  </a:moveTo>
                  <a:lnTo>
                    <a:pt x="2216532" y="0"/>
                  </a:lnTo>
                  <a:lnTo>
                    <a:pt x="221653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DFDE0"/>
            </a:solidFill>
            <a:ln cap="sq" cmpd="sng" w="38100">
              <a:solidFill>
                <a:srgbClr val="F9C314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88" name="Google Shape;88;g3f5c69a22da_1_0"/>
            <p:cNvSpPr txBox="1"/>
            <p:nvPr/>
          </p:nvSpPr>
          <p:spPr>
            <a:xfrm>
              <a:off x="0" y="-28575"/>
              <a:ext cx="2216400" cy="273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Google Shape;89;g3f5c69a22da_1_0"/>
          <p:cNvSpPr/>
          <p:nvPr/>
        </p:nvSpPr>
        <p:spPr>
          <a:xfrm>
            <a:off x="0" y="9675834"/>
            <a:ext cx="18279943" cy="610897"/>
          </a:xfrm>
          <a:custGeom>
            <a:rect b="b" l="l" r="r" t="t"/>
            <a:pathLst>
              <a:path extrusionOk="0" h="222955" w="6671512">
                <a:moveTo>
                  <a:pt x="0" y="0"/>
                </a:moveTo>
                <a:lnTo>
                  <a:pt x="6671512" y="0"/>
                </a:lnTo>
                <a:lnTo>
                  <a:pt x="6671512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F9C314">
              <a:alpha val="51760"/>
            </a:srgbClr>
          </a:solidFill>
          <a:ln>
            <a:noFill/>
          </a:ln>
        </p:spPr>
      </p:sp>
      <p:sp>
        <p:nvSpPr>
          <p:cNvPr id="90" name="Google Shape;90;g3f5c69a22da_1_0"/>
          <p:cNvSpPr/>
          <p:nvPr/>
        </p:nvSpPr>
        <p:spPr>
          <a:xfrm>
            <a:off x="0" y="9675834"/>
            <a:ext cx="9867757" cy="610897"/>
          </a:xfrm>
          <a:custGeom>
            <a:rect b="b" l="l" r="r" t="t"/>
            <a:pathLst>
              <a:path extrusionOk="0" h="222955" w="3601371">
                <a:moveTo>
                  <a:pt x="0" y="0"/>
                </a:moveTo>
                <a:lnTo>
                  <a:pt x="3601371" y="0"/>
                </a:lnTo>
                <a:lnTo>
                  <a:pt x="3601371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F9C314">
              <a:alpha val="51760"/>
            </a:srgbClr>
          </a:solidFill>
          <a:ln>
            <a:noFill/>
          </a:ln>
        </p:spPr>
      </p:sp>
      <p:sp>
        <p:nvSpPr>
          <p:cNvPr id="91" name="Google Shape;91;g3f5c69a22da_1_0"/>
          <p:cNvSpPr txBox="1"/>
          <p:nvPr/>
        </p:nvSpPr>
        <p:spPr>
          <a:xfrm>
            <a:off x="1570529" y="5403544"/>
            <a:ext cx="7773300" cy="5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Team Name:</a:t>
            </a:r>
            <a:endParaRPr/>
          </a:p>
        </p:txBody>
      </p:sp>
      <p:sp>
        <p:nvSpPr>
          <p:cNvPr id="92" name="Google Shape;92;g3f5c69a22da_1_0"/>
          <p:cNvSpPr txBox="1"/>
          <p:nvPr/>
        </p:nvSpPr>
        <p:spPr>
          <a:xfrm>
            <a:off x="1570529" y="4022309"/>
            <a:ext cx="7773300" cy="5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Project Name:</a:t>
            </a:r>
            <a:endParaRPr/>
          </a:p>
        </p:txBody>
      </p:sp>
      <p:sp>
        <p:nvSpPr>
          <p:cNvPr id="93" name="Google Shape;93;g3f5c69a22da_1_0"/>
          <p:cNvSpPr txBox="1"/>
          <p:nvPr/>
        </p:nvSpPr>
        <p:spPr>
          <a:xfrm>
            <a:off x="1599464" y="6786955"/>
            <a:ext cx="7773300" cy="5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Group:</a:t>
            </a:r>
            <a:endParaRPr/>
          </a:p>
        </p:txBody>
      </p:sp>
      <p:sp>
        <p:nvSpPr>
          <p:cNvPr id="94" name="Google Shape;94;g3f5c69a22da_1_0"/>
          <p:cNvSpPr txBox="1"/>
          <p:nvPr/>
        </p:nvSpPr>
        <p:spPr>
          <a:xfrm>
            <a:off x="11566058" y="3860384"/>
            <a:ext cx="5028000" cy="20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6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Add Project Image</a:t>
            </a:r>
            <a:endParaRPr/>
          </a:p>
        </p:txBody>
      </p:sp>
      <p:sp>
        <p:nvSpPr>
          <p:cNvPr id="95" name="Google Shape;95;g3f5c69a22da_1_0"/>
          <p:cNvSpPr txBox="1"/>
          <p:nvPr/>
        </p:nvSpPr>
        <p:spPr>
          <a:xfrm>
            <a:off x="1599464" y="8170366"/>
            <a:ext cx="7773300" cy="5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Theme: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/>
          <p:nvPr/>
        </p:nvSpPr>
        <p:spPr>
          <a:xfrm>
            <a:off x="1677242" y="-49885"/>
            <a:ext cx="885763" cy="1078585"/>
          </a:xfrm>
          <a:custGeom>
            <a:rect b="b" l="l" r="r" t="t"/>
            <a:pathLst>
              <a:path extrusionOk="0" h="3374390" w="2771140">
                <a:moveTo>
                  <a:pt x="0" y="0"/>
                </a:moveTo>
                <a:lnTo>
                  <a:pt x="0" y="2471420"/>
                </a:lnTo>
                <a:lnTo>
                  <a:pt x="1384300" y="3374390"/>
                </a:lnTo>
                <a:lnTo>
                  <a:pt x="2771140" y="2471420"/>
                </a:lnTo>
                <a:lnTo>
                  <a:pt x="2771140" y="0"/>
                </a:lnTo>
                <a:close/>
              </a:path>
            </a:pathLst>
          </a:custGeom>
          <a:solidFill>
            <a:srgbClr val="F9C314"/>
          </a:solidFill>
          <a:ln>
            <a:noFill/>
          </a:ln>
        </p:spPr>
      </p:sp>
      <p:sp>
        <p:nvSpPr>
          <p:cNvPr id="101" name="Google Shape;101;p2"/>
          <p:cNvSpPr/>
          <p:nvPr/>
        </p:nvSpPr>
        <p:spPr>
          <a:xfrm>
            <a:off x="0" y="9675834"/>
            <a:ext cx="18288000" cy="611166"/>
          </a:xfrm>
          <a:custGeom>
            <a:rect b="b" l="l" r="r" t="t"/>
            <a:pathLst>
              <a:path extrusionOk="0" h="222955" w="6671512">
                <a:moveTo>
                  <a:pt x="0" y="0"/>
                </a:moveTo>
                <a:lnTo>
                  <a:pt x="6671512" y="0"/>
                </a:lnTo>
                <a:lnTo>
                  <a:pt x="6671512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5E2B7F">
              <a:alpha val="80000"/>
            </a:srgbClr>
          </a:solidFill>
          <a:ln>
            <a:noFill/>
          </a:ln>
        </p:spPr>
      </p:sp>
      <p:sp>
        <p:nvSpPr>
          <p:cNvPr id="102" name="Google Shape;102;p2"/>
          <p:cNvSpPr/>
          <p:nvPr/>
        </p:nvSpPr>
        <p:spPr>
          <a:xfrm>
            <a:off x="0" y="9675834"/>
            <a:ext cx="9872106" cy="611166"/>
          </a:xfrm>
          <a:custGeom>
            <a:rect b="b" l="l" r="r" t="t"/>
            <a:pathLst>
              <a:path extrusionOk="0" h="222955" w="3601371">
                <a:moveTo>
                  <a:pt x="0" y="0"/>
                </a:moveTo>
                <a:lnTo>
                  <a:pt x="3601371" y="0"/>
                </a:lnTo>
                <a:lnTo>
                  <a:pt x="3601371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5E2B7F"/>
          </a:solidFill>
          <a:ln>
            <a:noFill/>
          </a:ln>
        </p:spPr>
      </p:sp>
      <p:sp>
        <p:nvSpPr>
          <p:cNvPr id="103" name="Google Shape;103;p2"/>
          <p:cNvSpPr/>
          <p:nvPr/>
        </p:nvSpPr>
        <p:spPr>
          <a:xfrm>
            <a:off x="9977463" y="1480575"/>
            <a:ext cx="7583792" cy="5513841"/>
          </a:xfrm>
          <a:custGeom>
            <a:rect b="b" l="l" r="r" t="t"/>
            <a:pathLst>
              <a:path extrusionOk="0" h="5513841" w="7583792">
                <a:moveTo>
                  <a:pt x="0" y="0"/>
                </a:moveTo>
                <a:lnTo>
                  <a:pt x="7583791" y="0"/>
                </a:lnTo>
                <a:lnTo>
                  <a:pt x="7583791" y="5513841"/>
                </a:lnTo>
                <a:lnTo>
                  <a:pt x="0" y="55138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2"/>
          <p:cNvSpPr/>
          <p:nvPr/>
        </p:nvSpPr>
        <p:spPr>
          <a:xfrm>
            <a:off x="9977463" y="2942916"/>
            <a:ext cx="7311736" cy="5084703"/>
          </a:xfrm>
          <a:custGeom>
            <a:rect b="b" l="l" r="r" t="t"/>
            <a:pathLst>
              <a:path extrusionOk="0" h="5084703" w="7311736">
                <a:moveTo>
                  <a:pt x="0" y="0"/>
                </a:moveTo>
                <a:lnTo>
                  <a:pt x="7311736" y="0"/>
                </a:lnTo>
                <a:lnTo>
                  <a:pt x="7311736" y="5084703"/>
                </a:lnTo>
                <a:lnTo>
                  <a:pt x="0" y="50847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2"/>
          <p:cNvSpPr txBox="1"/>
          <p:nvPr/>
        </p:nvSpPr>
        <p:spPr>
          <a:xfrm>
            <a:off x="1677242" y="2631938"/>
            <a:ext cx="6785021" cy="12268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Team Member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1677242" y="2178555"/>
            <a:ext cx="486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Codeavour </a:t>
            </a:r>
            <a:r>
              <a:rPr b="1" lang="en-US" sz="2700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8</a:t>
            </a:r>
            <a:r>
              <a:rPr b="1" i="0" lang="en-US" sz="2700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.0 International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1677242" y="4715997"/>
            <a:ext cx="7070771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b="1" i="0" lang="en-US" sz="2399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• List out all team members, and mentors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b="1" i="0" lang="en-US" sz="2399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• Use pictures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2" title="C8 logo_White with purple outline.png"/>
          <p:cNvPicPr preferRelativeResize="0"/>
          <p:nvPr/>
        </p:nvPicPr>
        <p:blipFill rotWithShape="1">
          <a:blip r:embed="rId5">
            <a:alphaModFix/>
          </a:blip>
          <a:srcRect b="36737" l="0" r="0" t="0"/>
          <a:stretch/>
        </p:blipFill>
        <p:spPr>
          <a:xfrm>
            <a:off x="13479975" y="9258300"/>
            <a:ext cx="4294902" cy="7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/>
          <p:nvPr/>
        </p:nvSpPr>
        <p:spPr>
          <a:xfrm>
            <a:off x="1677242" y="-49885"/>
            <a:ext cx="885763" cy="1078585"/>
          </a:xfrm>
          <a:custGeom>
            <a:rect b="b" l="l" r="r" t="t"/>
            <a:pathLst>
              <a:path extrusionOk="0" h="3374390" w="2771140">
                <a:moveTo>
                  <a:pt x="0" y="0"/>
                </a:moveTo>
                <a:lnTo>
                  <a:pt x="0" y="2471420"/>
                </a:lnTo>
                <a:lnTo>
                  <a:pt x="1384300" y="3374390"/>
                </a:lnTo>
                <a:lnTo>
                  <a:pt x="2771140" y="2471420"/>
                </a:lnTo>
                <a:lnTo>
                  <a:pt x="2771140" y="0"/>
                </a:lnTo>
                <a:close/>
              </a:path>
            </a:pathLst>
          </a:custGeom>
          <a:solidFill>
            <a:srgbClr val="F9C314"/>
          </a:solidFill>
          <a:ln>
            <a:noFill/>
          </a:ln>
        </p:spPr>
      </p:sp>
      <p:sp>
        <p:nvSpPr>
          <p:cNvPr id="114" name="Google Shape;114;p3"/>
          <p:cNvSpPr/>
          <p:nvPr/>
        </p:nvSpPr>
        <p:spPr>
          <a:xfrm>
            <a:off x="0" y="9675834"/>
            <a:ext cx="18288000" cy="611166"/>
          </a:xfrm>
          <a:custGeom>
            <a:rect b="b" l="l" r="r" t="t"/>
            <a:pathLst>
              <a:path extrusionOk="0" h="222955" w="6671512">
                <a:moveTo>
                  <a:pt x="0" y="0"/>
                </a:moveTo>
                <a:lnTo>
                  <a:pt x="6671512" y="0"/>
                </a:lnTo>
                <a:lnTo>
                  <a:pt x="6671512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5E2B7F">
              <a:alpha val="80000"/>
            </a:srgbClr>
          </a:solidFill>
          <a:ln>
            <a:noFill/>
          </a:ln>
        </p:spPr>
      </p:sp>
      <p:sp>
        <p:nvSpPr>
          <p:cNvPr id="115" name="Google Shape;115;p3"/>
          <p:cNvSpPr/>
          <p:nvPr/>
        </p:nvSpPr>
        <p:spPr>
          <a:xfrm>
            <a:off x="0" y="9675834"/>
            <a:ext cx="9872106" cy="611166"/>
          </a:xfrm>
          <a:custGeom>
            <a:rect b="b" l="l" r="r" t="t"/>
            <a:pathLst>
              <a:path extrusionOk="0" h="222955" w="3601371">
                <a:moveTo>
                  <a:pt x="0" y="0"/>
                </a:moveTo>
                <a:lnTo>
                  <a:pt x="3601371" y="0"/>
                </a:lnTo>
                <a:lnTo>
                  <a:pt x="3601371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5E2B7F"/>
          </a:solidFill>
          <a:ln>
            <a:noFill/>
          </a:ln>
        </p:spPr>
      </p:sp>
      <p:grpSp>
        <p:nvGrpSpPr>
          <p:cNvPr id="116" name="Google Shape;116;p3"/>
          <p:cNvGrpSpPr/>
          <p:nvPr/>
        </p:nvGrpSpPr>
        <p:grpSpPr>
          <a:xfrm>
            <a:off x="9872106" y="-108496"/>
            <a:ext cx="8415894" cy="5251996"/>
            <a:chOff x="0" y="-28575"/>
            <a:chExt cx="2216532" cy="1383242"/>
          </a:xfrm>
        </p:grpSpPr>
        <p:sp>
          <p:nvSpPr>
            <p:cNvPr id="117" name="Google Shape;117;p3"/>
            <p:cNvSpPr/>
            <p:nvPr/>
          </p:nvSpPr>
          <p:spPr>
            <a:xfrm>
              <a:off x="0" y="0"/>
              <a:ext cx="2216532" cy="1354667"/>
            </a:xfrm>
            <a:custGeom>
              <a:rect b="b" l="l" r="r" t="t"/>
              <a:pathLst>
                <a:path extrusionOk="0" h="1354667" w="2216532">
                  <a:moveTo>
                    <a:pt x="0" y="0"/>
                  </a:moveTo>
                  <a:lnTo>
                    <a:pt x="2216532" y="0"/>
                  </a:lnTo>
                  <a:lnTo>
                    <a:pt x="2216532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FDFDE0"/>
            </a:solidFill>
            <a:ln cap="sq" cmpd="sng" w="38100">
              <a:solidFill>
                <a:srgbClr val="F9C314"/>
              </a:solidFill>
              <a:prstDash val="solid"/>
              <a:miter lim="80"/>
              <a:headEnd len="sm" w="sm" type="none"/>
              <a:tailEnd len="sm" w="sm" type="none"/>
            </a:ln>
          </p:spPr>
        </p:sp>
        <p:sp>
          <p:nvSpPr>
            <p:cNvPr id="118" name="Google Shape;118;p3"/>
            <p:cNvSpPr txBox="1"/>
            <p:nvPr/>
          </p:nvSpPr>
          <p:spPr>
            <a:xfrm>
              <a:off x="0" y="-28575"/>
              <a:ext cx="2216532" cy="13832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3"/>
          <p:cNvGrpSpPr/>
          <p:nvPr/>
        </p:nvGrpSpPr>
        <p:grpSpPr>
          <a:xfrm>
            <a:off x="9872106" y="5258432"/>
            <a:ext cx="4207947" cy="3999868"/>
            <a:chOff x="0" y="-28575"/>
            <a:chExt cx="1108266" cy="1053463"/>
          </a:xfrm>
        </p:grpSpPr>
        <p:sp>
          <p:nvSpPr>
            <p:cNvPr id="120" name="Google Shape;120;p3"/>
            <p:cNvSpPr/>
            <p:nvPr/>
          </p:nvSpPr>
          <p:spPr>
            <a:xfrm>
              <a:off x="0" y="0"/>
              <a:ext cx="1108266" cy="1024888"/>
            </a:xfrm>
            <a:custGeom>
              <a:rect b="b" l="l" r="r" t="t"/>
              <a:pathLst>
                <a:path extrusionOk="0" h="1024888" w="1108266">
                  <a:moveTo>
                    <a:pt x="0" y="0"/>
                  </a:moveTo>
                  <a:lnTo>
                    <a:pt x="1108266" y="0"/>
                  </a:lnTo>
                  <a:lnTo>
                    <a:pt x="1108266" y="1024888"/>
                  </a:lnTo>
                  <a:lnTo>
                    <a:pt x="0" y="1024888"/>
                  </a:lnTo>
                  <a:close/>
                </a:path>
              </a:pathLst>
            </a:custGeom>
            <a:solidFill>
              <a:srgbClr val="FDFDE0"/>
            </a:solidFill>
            <a:ln cap="sq" cmpd="sng" w="38100">
              <a:solidFill>
                <a:srgbClr val="F9C314"/>
              </a:solidFill>
              <a:prstDash val="solid"/>
              <a:miter lim="80"/>
              <a:headEnd len="sm" w="sm" type="none"/>
              <a:tailEnd len="sm" w="sm" type="none"/>
            </a:ln>
          </p:spPr>
        </p:sp>
        <p:sp>
          <p:nvSpPr>
            <p:cNvPr id="121" name="Google Shape;121;p3"/>
            <p:cNvSpPr txBox="1"/>
            <p:nvPr/>
          </p:nvSpPr>
          <p:spPr>
            <a:xfrm>
              <a:off x="0" y="-28575"/>
              <a:ext cx="1108266" cy="1053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3"/>
          <p:cNvGrpSpPr/>
          <p:nvPr/>
        </p:nvGrpSpPr>
        <p:grpSpPr>
          <a:xfrm>
            <a:off x="14330885" y="5258432"/>
            <a:ext cx="3957115" cy="3999868"/>
            <a:chOff x="0" y="-28575"/>
            <a:chExt cx="1042203" cy="1053463"/>
          </a:xfrm>
        </p:grpSpPr>
        <p:sp>
          <p:nvSpPr>
            <p:cNvPr id="123" name="Google Shape;123;p3"/>
            <p:cNvSpPr/>
            <p:nvPr/>
          </p:nvSpPr>
          <p:spPr>
            <a:xfrm>
              <a:off x="0" y="0"/>
              <a:ext cx="1042203" cy="1024888"/>
            </a:xfrm>
            <a:custGeom>
              <a:rect b="b" l="l" r="r" t="t"/>
              <a:pathLst>
                <a:path extrusionOk="0" h="1024888" w="1042203">
                  <a:moveTo>
                    <a:pt x="0" y="0"/>
                  </a:moveTo>
                  <a:lnTo>
                    <a:pt x="1042203" y="0"/>
                  </a:lnTo>
                  <a:lnTo>
                    <a:pt x="1042203" y="1024888"/>
                  </a:lnTo>
                  <a:lnTo>
                    <a:pt x="0" y="1024888"/>
                  </a:lnTo>
                  <a:close/>
                </a:path>
              </a:pathLst>
            </a:custGeom>
            <a:solidFill>
              <a:srgbClr val="FDFDE0"/>
            </a:solidFill>
            <a:ln cap="sq" cmpd="sng" w="38100">
              <a:solidFill>
                <a:srgbClr val="F9C314"/>
              </a:solidFill>
              <a:prstDash val="solid"/>
              <a:miter lim="80"/>
              <a:headEnd len="sm" w="sm" type="none"/>
              <a:tailEnd len="sm" w="sm" type="none"/>
            </a:ln>
          </p:spPr>
        </p:sp>
        <p:sp>
          <p:nvSpPr>
            <p:cNvPr id="124" name="Google Shape;124;p3"/>
            <p:cNvSpPr txBox="1"/>
            <p:nvPr/>
          </p:nvSpPr>
          <p:spPr>
            <a:xfrm>
              <a:off x="0" y="-28575"/>
              <a:ext cx="1042203" cy="1053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3"/>
          <p:cNvSpPr txBox="1"/>
          <p:nvPr/>
        </p:nvSpPr>
        <p:spPr>
          <a:xfrm>
            <a:off x="1677242" y="3548587"/>
            <a:ext cx="6785021" cy="12268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Project Name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11566058" y="2033270"/>
            <a:ext cx="5027990" cy="962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56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Add Image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10353788" y="6543629"/>
            <a:ext cx="2930889" cy="158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56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Add Image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14843998" y="6541362"/>
            <a:ext cx="2930889" cy="158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56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Add Image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1677242" y="2938780"/>
            <a:ext cx="4863450" cy="4648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Theme of the Project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1677242" y="5328828"/>
            <a:ext cx="7084181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b="1" i="0" lang="en-US" sz="2399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• Describe your Project in two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b="1" i="0" lang="en-US" sz="2399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• Use video link of your project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b="1" i="0" lang="en-US" sz="2399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• Tell us what hardware you’ve used (If Any)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p3" title="C8 logo_White with purple outline.png"/>
          <p:cNvPicPr preferRelativeResize="0"/>
          <p:nvPr/>
        </p:nvPicPr>
        <p:blipFill rotWithShape="1">
          <a:blip r:embed="rId3">
            <a:alphaModFix/>
          </a:blip>
          <a:srcRect b="36737" l="0" r="0" t="0"/>
          <a:stretch/>
        </p:blipFill>
        <p:spPr>
          <a:xfrm>
            <a:off x="13479975" y="9258300"/>
            <a:ext cx="4294902" cy="7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1677242" y="-49885"/>
            <a:ext cx="885763" cy="1078585"/>
          </a:xfrm>
          <a:custGeom>
            <a:rect b="b" l="l" r="r" t="t"/>
            <a:pathLst>
              <a:path extrusionOk="0" h="3374390" w="2771140">
                <a:moveTo>
                  <a:pt x="0" y="0"/>
                </a:moveTo>
                <a:lnTo>
                  <a:pt x="0" y="2471420"/>
                </a:lnTo>
                <a:lnTo>
                  <a:pt x="1384300" y="3374390"/>
                </a:lnTo>
                <a:lnTo>
                  <a:pt x="2771140" y="2471420"/>
                </a:lnTo>
                <a:lnTo>
                  <a:pt x="2771140" y="0"/>
                </a:lnTo>
                <a:close/>
              </a:path>
            </a:pathLst>
          </a:custGeom>
          <a:solidFill>
            <a:srgbClr val="F9C314"/>
          </a:solidFill>
          <a:ln>
            <a:noFill/>
          </a:ln>
        </p:spPr>
      </p:sp>
      <p:sp>
        <p:nvSpPr>
          <p:cNvPr id="137" name="Google Shape;137;p4"/>
          <p:cNvSpPr/>
          <p:nvPr/>
        </p:nvSpPr>
        <p:spPr>
          <a:xfrm>
            <a:off x="0" y="9675834"/>
            <a:ext cx="18288000" cy="611166"/>
          </a:xfrm>
          <a:custGeom>
            <a:rect b="b" l="l" r="r" t="t"/>
            <a:pathLst>
              <a:path extrusionOk="0" h="222955" w="6671512">
                <a:moveTo>
                  <a:pt x="0" y="0"/>
                </a:moveTo>
                <a:lnTo>
                  <a:pt x="6671512" y="0"/>
                </a:lnTo>
                <a:lnTo>
                  <a:pt x="6671512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5E2B7F">
              <a:alpha val="80000"/>
            </a:srgbClr>
          </a:solidFill>
          <a:ln>
            <a:noFill/>
          </a:ln>
        </p:spPr>
      </p:sp>
      <p:sp>
        <p:nvSpPr>
          <p:cNvPr id="138" name="Google Shape;138;p4"/>
          <p:cNvSpPr/>
          <p:nvPr/>
        </p:nvSpPr>
        <p:spPr>
          <a:xfrm>
            <a:off x="0" y="9675834"/>
            <a:ext cx="9872106" cy="611166"/>
          </a:xfrm>
          <a:custGeom>
            <a:rect b="b" l="l" r="r" t="t"/>
            <a:pathLst>
              <a:path extrusionOk="0" h="222955" w="3601371">
                <a:moveTo>
                  <a:pt x="0" y="0"/>
                </a:moveTo>
                <a:lnTo>
                  <a:pt x="3601371" y="0"/>
                </a:lnTo>
                <a:lnTo>
                  <a:pt x="3601371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5E2B7F"/>
          </a:solidFill>
          <a:ln>
            <a:noFill/>
          </a:ln>
        </p:spPr>
      </p:sp>
      <p:sp>
        <p:nvSpPr>
          <p:cNvPr id="139" name="Google Shape;139;p4"/>
          <p:cNvSpPr/>
          <p:nvPr/>
        </p:nvSpPr>
        <p:spPr>
          <a:xfrm>
            <a:off x="11829830" y="2267870"/>
            <a:ext cx="4437598" cy="5521117"/>
          </a:xfrm>
          <a:custGeom>
            <a:rect b="b" l="l" r="r" t="t"/>
            <a:pathLst>
              <a:path extrusionOk="0" h="5521117" w="4437598">
                <a:moveTo>
                  <a:pt x="0" y="0"/>
                </a:moveTo>
                <a:lnTo>
                  <a:pt x="4437598" y="0"/>
                </a:lnTo>
                <a:lnTo>
                  <a:pt x="4437598" y="5521117"/>
                </a:lnTo>
                <a:lnTo>
                  <a:pt x="0" y="5521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4"/>
          <p:cNvSpPr txBox="1"/>
          <p:nvPr/>
        </p:nvSpPr>
        <p:spPr>
          <a:xfrm>
            <a:off x="1677242" y="2811701"/>
            <a:ext cx="4018863" cy="963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Problem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1677242" y="4328160"/>
            <a:ext cx="6785021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b="1" i="0" lang="en-US" sz="2399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Describe what problems your identified while creating this project.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Google Shape;142;p4" title="C8 logo_White with purple outline.png"/>
          <p:cNvPicPr preferRelativeResize="0"/>
          <p:nvPr/>
        </p:nvPicPr>
        <p:blipFill rotWithShape="1">
          <a:blip r:embed="rId4">
            <a:alphaModFix/>
          </a:blip>
          <a:srcRect b="36737" l="0" r="0" t="0"/>
          <a:stretch/>
        </p:blipFill>
        <p:spPr>
          <a:xfrm>
            <a:off x="13479975" y="9258300"/>
            <a:ext cx="4294902" cy="7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"/>
          <p:cNvSpPr/>
          <p:nvPr/>
        </p:nvSpPr>
        <p:spPr>
          <a:xfrm>
            <a:off x="1677242" y="-49885"/>
            <a:ext cx="885763" cy="1078585"/>
          </a:xfrm>
          <a:custGeom>
            <a:rect b="b" l="l" r="r" t="t"/>
            <a:pathLst>
              <a:path extrusionOk="0" h="3374390" w="2771140">
                <a:moveTo>
                  <a:pt x="0" y="0"/>
                </a:moveTo>
                <a:lnTo>
                  <a:pt x="0" y="2471420"/>
                </a:lnTo>
                <a:lnTo>
                  <a:pt x="1384300" y="3374390"/>
                </a:lnTo>
                <a:lnTo>
                  <a:pt x="2771140" y="2471420"/>
                </a:lnTo>
                <a:lnTo>
                  <a:pt x="2771140" y="0"/>
                </a:lnTo>
                <a:close/>
              </a:path>
            </a:pathLst>
          </a:custGeom>
          <a:solidFill>
            <a:srgbClr val="F9C314"/>
          </a:solidFill>
          <a:ln>
            <a:noFill/>
          </a:ln>
        </p:spPr>
      </p:sp>
      <p:sp>
        <p:nvSpPr>
          <p:cNvPr id="148" name="Google Shape;148;p5"/>
          <p:cNvSpPr/>
          <p:nvPr/>
        </p:nvSpPr>
        <p:spPr>
          <a:xfrm>
            <a:off x="0" y="9675834"/>
            <a:ext cx="18288000" cy="611166"/>
          </a:xfrm>
          <a:custGeom>
            <a:rect b="b" l="l" r="r" t="t"/>
            <a:pathLst>
              <a:path extrusionOk="0" h="222955" w="6671512">
                <a:moveTo>
                  <a:pt x="0" y="0"/>
                </a:moveTo>
                <a:lnTo>
                  <a:pt x="6671512" y="0"/>
                </a:lnTo>
                <a:lnTo>
                  <a:pt x="6671512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5E2B7F">
              <a:alpha val="80000"/>
            </a:srgbClr>
          </a:solidFill>
          <a:ln>
            <a:noFill/>
          </a:ln>
        </p:spPr>
      </p:sp>
      <p:sp>
        <p:nvSpPr>
          <p:cNvPr id="149" name="Google Shape;149;p5"/>
          <p:cNvSpPr/>
          <p:nvPr/>
        </p:nvSpPr>
        <p:spPr>
          <a:xfrm>
            <a:off x="0" y="9675834"/>
            <a:ext cx="9872106" cy="611166"/>
          </a:xfrm>
          <a:custGeom>
            <a:rect b="b" l="l" r="r" t="t"/>
            <a:pathLst>
              <a:path extrusionOk="0" h="222955" w="3601371">
                <a:moveTo>
                  <a:pt x="0" y="0"/>
                </a:moveTo>
                <a:lnTo>
                  <a:pt x="3601371" y="0"/>
                </a:lnTo>
                <a:lnTo>
                  <a:pt x="3601371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5E2B7F"/>
          </a:solidFill>
          <a:ln>
            <a:noFill/>
          </a:ln>
        </p:spPr>
      </p:sp>
      <p:sp>
        <p:nvSpPr>
          <p:cNvPr id="150" name="Google Shape;150;p5"/>
          <p:cNvSpPr/>
          <p:nvPr/>
        </p:nvSpPr>
        <p:spPr>
          <a:xfrm>
            <a:off x="12218197" y="3086100"/>
            <a:ext cx="5041103" cy="4114800"/>
          </a:xfrm>
          <a:custGeom>
            <a:rect b="b" l="l" r="r" t="t"/>
            <a:pathLst>
              <a:path extrusionOk="0" h="4114800" w="5041103">
                <a:moveTo>
                  <a:pt x="0" y="0"/>
                </a:moveTo>
                <a:lnTo>
                  <a:pt x="5041103" y="0"/>
                </a:lnTo>
                <a:lnTo>
                  <a:pt x="50411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5"/>
          <p:cNvSpPr txBox="1"/>
          <p:nvPr/>
        </p:nvSpPr>
        <p:spPr>
          <a:xfrm>
            <a:off x="1677242" y="2631938"/>
            <a:ext cx="3875566" cy="12268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Solution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 txBox="1"/>
          <p:nvPr/>
        </p:nvSpPr>
        <p:spPr>
          <a:xfrm>
            <a:off x="1677242" y="4328160"/>
            <a:ext cx="5070521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b="1" i="0" lang="en-US" sz="2399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• Describe your solution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b="1" i="0" lang="en-US" sz="2399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• Use pictures of your prototypes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5" title="C8 logo_White with purple outline.png"/>
          <p:cNvPicPr preferRelativeResize="0"/>
          <p:nvPr/>
        </p:nvPicPr>
        <p:blipFill rotWithShape="1">
          <a:blip r:embed="rId4">
            <a:alphaModFix/>
          </a:blip>
          <a:srcRect b="36737" l="0" r="0" t="0"/>
          <a:stretch/>
        </p:blipFill>
        <p:spPr>
          <a:xfrm>
            <a:off x="13479975" y="9258300"/>
            <a:ext cx="4294902" cy="7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"/>
          <p:cNvSpPr/>
          <p:nvPr/>
        </p:nvSpPr>
        <p:spPr>
          <a:xfrm>
            <a:off x="1677242" y="-49885"/>
            <a:ext cx="885763" cy="1078585"/>
          </a:xfrm>
          <a:custGeom>
            <a:rect b="b" l="l" r="r" t="t"/>
            <a:pathLst>
              <a:path extrusionOk="0" h="3374390" w="2771140">
                <a:moveTo>
                  <a:pt x="0" y="0"/>
                </a:moveTo>
                <a:lnTo>
                  <a:pt x="0" y="2471420"/>
                </a:lnTo>
                <a:lnTo>
                  <a:pt x="1384300" y="3374390"/>
                </a:lnTo>
                <a:lnTo>
                  <a:pt x="2771140" y="2471420"/>
                </a:lnTo>
                <a:lnTo>
                  <a:pt x="2771140" y="0"/>
                </a:lnTo>
                <a:close/>
              </a:path>
            </a:pathLst>
          </a:custGeom>
          <a:solidFill>
            <a:srgbClr val="F9C314"/>
          </a:solidFill>
          <a:ln>
            <a:noFill/>
          </a:ln>
        </p:spPr>
      </p:sp>
      <p:sp>
        <p:nvSpPr>
          <p:cNvPr id="159" name="Google Shape;159;p6"/>
          <p:cNvSpPr/>
          <p:nvPr/>
        </p:nvSpPr>
        <p:spPr>
          <a:xfrm>
            <a:off x="0" y="9675834"/>
            <a:ext cx="18288000" cy="611166"/>
          </a:xfrm>
          <a:custGeom>
            <a:rect b="b" l="l" r="r" t="t"/>
            <a:pathLst>
              <a:path extrusionOk="0" h="222955" w="6671512">
                <a:moveTo>
                  <a:pt x="0" y="0"/>
                </a:moveTo>
                <a:lnTo>
                  <a:pt x="6671512" y="0"/>
                </a:lnTo>
                <a:lnTo>
                  <a:pt x="6671512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5E2B7F">
              <a:alpha val="80000"/>
            </a:srgbClr>
          </a:solidFill>
          <a:ln>
            <a:noFill/>
          </a:ln>
        </p:spPr>
      </p:sp>
      <p:sp>
        <p:nvSpPr>
          <p:cNvPr id="160" name="Google Shape;160;p6"/>
          <p:cNvSpPr/>
          <p:nvPr/>
        </p:nvSpPr>
        <p:spPr>
          <a:xfrm>
            <a:off x="0" y="9675834"/>
            <a:ext cx="9872106" cy="611166"/>
          </a:xfrm>
          <a:custGeom>
            <a:rect b="b" l="l" r="r" t="t"/>
            <a:pathLst>
              <a:path extrusionOk="0" h="222955" w="3601371">
                <a:moveTo>
                  <a:pt x="0" y="0"/>
                </a:moveTo>
                <a:lnTo>
                  <a:pt x="3601371" y="0"/>
                </a:lnTo>
                <a:lnTo>
                  <a:pt x="3601371" y="222955"/>
                </a:lnTo>
                <a:lnTo>
                  <a:pt x="0" y="222955"/>
                </a:lnTo>
                <a:close/>
              </a:path>
            </a:pathLst>
          </a:custGeom>
          <a:solidFill>
            <a:srgbClr val="5E2B7F"/>
          </a:solidFill>
          <a:ln>
            <a:noFill/>
          </a:ln>
        </p:spPr>
      </p:sp>
      <p:sp>
        <p:nvSpPr>
          <p:cNvPr id="161" name="Google Shape;161;p6"/>
          <p:cNvSpPr txBox="1"/>
          <p:nvPr/>
        </p:nvSpPr>
        <p:spPr>
          <a:xfrm>
            <a:off x="1261606" y="1913659"/>
            <a:ext cx="4642318" cy="1878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Existing Solutions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6"/>
          <p:cNvSpPr txBox="1"/>
          <p:nvPr/>
        </p:nvSpPr>
        <p:spPr>
          <a:xfrm>
            <a:off x="1028700" y="4716780"/>
            <a:ext cx="6785021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b="1" i="0" lang="en-US" sz="2399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• List down the existing competition in the market providing similar solution like you.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"/>
          <p:cNvSpPr txBox="1"/>
          <p:nvPr/>
        </p:nvSpPr>
        <p:spPr>
          <a:xfrm>
            <a:off x="9144000" y="4716780"/>
            <a:ext cx="6966862" cy="81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b="1" i="0" lang="en-US" sz="2399" u="none" cap="none" strike="noStrike">
                <a:solidFill>
                  <a:srgbClr val="54545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• Tell how your product is better than the existing product into the markets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6"/>
          <p:cNvSpPr txBox="1"/>
          <p:nvPr/>
        </p:nvSpPr>
        <p:spPr>
          <a:xfrm>
            <a:off x="9144000" y="2321164"/>
            <a:ext cx="1924795" cy="12268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USP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6" title="C8 logo_White with purple outline.png"/>
          <p:cNvPicPr preferRelativeResize="0"/>
          <p:nvPr/>
        </p:nvPicPr>
        <p:blipFill rotWithShape="1">
          <a:blip r:embed="rId3">
            <a:alphaModFix/>
          </a:blip>
          <a:srcRect b="36737" l="0" r="0" t="0"/>
          <a:stretch/>
        </p:blipFill>
        <p:spPr>
          <a:xfrm>
            <a:off x="13479975" y="9258300"/>
            <a:ext cx="4294902" cy="7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"/>
          <p:cNvSpPr txBox="1"/>
          <p:nvPr/>
        </p:nvSpPr>
        <p:spPr>
          <a:xfrm>
            <a:off x="1028700" y="7673125"/>
            <a:ext cx="10883400" cy="16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07"/>
              <a:buFont typeface="Arial"/>
              <a:buNone/>
            </a:pPr>
            <a:r>
              <a:rPr b="1" i="0" lang="en-US" sz="10607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THANK YOU!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" name="Google Shape;171;p7"/>
          <p:cNvGrpSpPr/>
          <p:nvPr/>
        </p:nvGrpSpPr>
        <p:grpSpPr>
          <a:xfrm>
            <a:off x="12381974" y="578525"/>
            <a:ext cx="5566241" cy="8906528"/>
            <a:chOff x="0" y="-95250"/>
            <a:chExt cx="2033033" cy="3796312"/>
          </a:xfrm>
        </p:grpSpPr>
        <p:sp>
          <p:nvSpPr>
            <p:cNvPr id="172" name="Google Shape;172;p7"/>
            <p:cNvSpPr/>
            <p:nvPr/>
          </p:nvSpPr>
          <p:spPr>
            <a:xfrm>
              <a:off x="0" y="0"/>
              <a:ext cx="2033033" cy="3701062"/>
            </a:xfrm>
            <a:custGeom>
              <a:rect b="b" l="l" r="r" t="t"/>
              <a:pathLst>
                <a:path extrusionOk="0" h="3701062" w="2033033">
                  <a:moveTo>
                    <a:pt x="0" y="0"/>
                  </a:moveTo>
                  <a:lnTo>
                    <a:pt x="2033033" y="0"/>
                  </a:lnTo>
                  <a:lnTo>
                    <a:pt x="2033033" y="3701062"/>
                  </a:lnTo>
                  <a:lnTo>
                    <a:pt x="0" y="3701062"/>
                  </a:lnTo>
                  <a:close/>
                </a:path>
              </a:pathLst>
            </a:custGeom>
            <a:solidFill>
              <a:srgbClr val="5E2B7F"/>
            </a:solidFill>
            <a:ln>
              <a:noFill/>
            </a:ln>
          </p:spPr>
        </p:sp>
        <p:sp>
          <p:nvSpPr>
            <p:cNvPr id="173" name="Google Shape;173;p7"/>
            <p:cNvSpPr txBox="1"/>
            <p:nvPr/>
          </p:nvSpPr>
          <p:spPr>
            <a:xfrm>
              <a:off x="0" y="-95250"/>
              <a:ext cx="2033033" cy="37963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5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4" name="Google Shape;174;p7"/>
          <p:cNvGrpSpPr/>
          <p:nvPr/>
        </p:nvGrpSpPr>
        <p:grpSpPr>
          <a:xfrm>
            <a:off x="16320523" y="871831"/>
            <a:ext cx="2174770" cy="1060934"/>
            <a:chOff x="0" y="-95250"/>
            <a:chExt cx="568013" cy="277098"/>
          </a:xfrm>
        </p:grpSpPr>
        <p:sp>
          <p:nvSpPr>
            <p:cNvPr id="175" name="Google Shape;175;p7"/>
            <p:cNvSpPr/>
            <p:nvPr/>
          </p:nvSpPr>
          <p:spPr>
            <a:xfrm>
              <a:off x="0" y="0"/>
              <a:ext cx="568013" cy="181848"/>
            </a:xfrm>
            <a:custGeom>
              <a:rect b="b" l="l" r="r" t="t"/>
              <a:pathLst>
                <a:path extrusionOk="0" h="181848" w="568013">
                  <a:moveTo>
                    <a:pt x="0" y="0"/>
                  </a:moveTo>
                  <a:lnTo>
                    <a:pt x="568013" y="0"/>
                  </a:lnTo>
                  <a:lnTo>
                    <a:pt x="568013" y="181848"/>
                  </a:lnTo>
                  <a:lnTo>
                    <a:pt x="0" y="181848"/>
                  </a:lnTo>
                  <a:close/>
                </a:path>
              </a:pathLst>
            </a:custGeom>
            <a:solidFill>
              <a:srgbClr val="F9C314"/>
            </a:solidFill>
            <a:ln>
              <a:noFill/>
            </a:ln>
          </p:spPr>
        </p:sp>
        <p:sp>
          <p:nvSpPr>
            <p:cNvPr id="176" name="Google Shape;176;p7"/>
            <p:cNvSpPr txBox="1"/>
            <p:nvPr/>
          </p:nvSpPr>
          <p:spPr>
            <a:xfrm>
              <a:off x="0" y="-95250"/>
              <a:ext cx="568013" cy="2770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5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" name="Google Shape;177;p7"/>
          <p:cNvSpPr txBox="1"/>
          <p:nvPr/>
        </p:nvSpPr>
        <p:spPr>
          <a:xfrm>
            <a:off x="12593350" y="3194375"/>
            <a:ext cx="5247300" cy="3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b="1" i="0" lang="en-US" sz="6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 AM A YOUNG INNOVATOR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" name="Google Shape;178;p7"/>
          <p:cNvGrpSpPr/>
          <p:nvPr/>
        </p:nvGrpSpPr>
        <p:grpSpPr>
          <a:xfrm>
            <a:off x="13138300" y="7673125"/>
            <a:ext cx="4083174" cy="445325"/>
            <a:chOff x="0" y="-38100"/>
            <a:chExt cx="4528809" cy="593767"/>
          </a:xfrm>
        </p:grpSpPr>
        <p:sp>
          <p:nvSpPr>
            <p:cNvPr id="179" name="Google Shape;179;p7"/>
            <p:cNvSpPr/>
            <p:nvPr/>
          </p:nvSpPr>
          <p:spPr>
            <a:xfrm>
              <a:off x="0" y="50800"/>
              <a:ext cx="504867" cy="504867"/>
            </a:xfrm>
            <a:custGeom>
              <a:rect b="b" l="l" r="r" t="t"/>
              <a:pathLst>
                <a:path extrusionOk="0" h="504867" w="504867">
                  <a:moveTo>
                    <a:pt x="0" y="0"/>
                  </a:moveTo>
                  <a:lnTo>
                    <a:pt x="504867" y="0"/>
                  </a:lnTo>
                  <a:lnTo>
                    <a:pt x="504867" y="504867"/>
                  </a:lnTo>
                  <a:lnTo>
                    <a:pt x="0" y="50486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0" name="Google Shape;180;p7"/>
            <p:cNvSpPr txBox="1"/>
            <p:nvPr/>
          </p:nvSpPr>
          <p:spPr>
            <a:xfrm>
              <a:off x="618609" y="-38100"/>
              <a:ext cx="3910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rgbClr val="FFFFFF"/>
                  </a:solidFill>
                  <a:latin typeface="Open Sans Medium"/>
                  <a:ea typeface="Open Sans Medium"/>
                  <a:cs typeface="Open Sans Medium"/>
                  <a:sym typeface="Open Sans Medium"/>
                </a:rPr>
                <a:t>www.codeavour.org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" name="Google Shape;181;p7"/>
          <p:cNvGrpSpPr/>
          <p:nvPr/>
        </p:nvGrpSpPr>
        <p:grpSpPr>
          <a:xfrm>
            <a:off x="1028700" y="697811"/>
            <a:ext cx="11119750" cy="6394790"/>
            <a:chOff x="0" y="-28575"/>
            <a:chExt cx="3050315" cy="1754187"/>
          </a:xfrm>
        </p:grpSpPr>
        <p:sp>
          <p:nvSpPr>
            <p:cNvPr id="182" name="Google Shape;182;p7"/>
            <p:cNvSpPr/>
            <p:nvPr/>
          </p:nvSpPr>
          <p:spPr>
            <a:xfrm>
              <a:off x="0" y="0"/>
              <a:ext cx="3050315" cy="1725612"/>
            </a:xfrm>
            <a:custGeom>
              <a:rect b="b" l="l" r="r" t="t"/>
              <a:pathLst>
                <a:path extrusionOk="0" h="1725612" w="3050315">
                  <a:moveTo>
                    <a:pt x="0" y="0"/>
                  </a:moveTo>
                  <a:lnTo>
                    <a:pt x="3050315" y="0"/>
                  </a:lnTo>
                  <a:lnTo>
                    <a:pt x="3050315" y="1725612"/>
                  </a:lnTo>
                  <a:lnTo>
                    <a:pt x="0" y="1725612"/>
                  </a:lnTo>
                  <a:close/>
                </a:path>
              </a:pathLst>
            </a:custGeom>
            <a:solidFill>
              <a:srgbClr val="FDFDE0"/>
            </a:solidFill>
            <a:ln cap="sq" cmpd="sng" w="38100">
              <a:solidFill>
                <a:srgbClr val="F9C314"/>
              </a:solidFill>
              <a:prstDash val="solid"/>
              <a:miter lim="80"/>
              <a:headEnd len="sm" w="sm" type="none"/>
              <a:tailEnd len="sm" w="sm" type="none"/>
            </a:ln>
          </p:spPr>
        </p:sp>
        <p:sp>
          <p:nvSpPr>
            <p:cNvPr id="183" name="Google Shape;183;p7"/>
            <p:cNvSpPr txBox="1"/>
            <p:nvPr/>
          </p:nvSpPr>
          <p:spPr>
            <a:xfrm>
              <a:off x="0" y="-28575"/>
              <a:ext cx="3050315" cy="17541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" name="Google Shape;184;p7"/>
          <p:cNvSpPr txBox="1"/>
          <p:nvPr/>
        </p:nvSpPr>
        <p:spPr>
          <a:xfrm>
            <a:off x="4441468" y="3394417"/>
            <a:ext cx="4702532" cy="104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45"/>
              <a:buFont typeface="Arial"/>
              <a:buNone/>
            </a:pPr>
            <a:r>
              <a:rPr b="1" i="0" lang="en-US" sz="3045" u="none" cap="none" strike="noStrike">
                <a:solidFill>
                  <a:srgbClr val="545454"/>
                </a:solidFill>
                <a:latin typeface="Open Sans"/>
                <a:ea typeface="Open Sans"/>
                <a:cs typeface="Open Sans"/>
                <a:sym typeface="Open Sans"/>
              </a:rPr>
              <a:t>Insert Feature Image of Your Project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7" title="C8 logo_White with purple outline.png"/>
          <p:cNvPicPr preferRelativeResize="0"/>
          <p:nvPr/>
        </p:nvPicPr>
        <p:blipFill rotWithShape="1">
          <a:blip r:embed="rId4">
            <a:alphaModFix/>
          </a:blip>
          <a:srcRect b="42736" l="0" r="0" t="0"/>
          <a:stretch/>
        </p:blipFill>
        <p:spPr>
          <a:xfrm>
            <a:off x="13138300" y="8944775"/>
            <a:ext cx="4294902" cy="70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