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Open Sans" panose="020B0606030504020204" pitchFamily="34" charset="0"/>
      <p:bold r:id="rId10"/>
      <p:boldItalic r:id="rId11"/>
    </p:embeddedFont>
    <p:embeddedFont>
      <p:font typeface="Open Sans Medium" panose="020B0604020202020204" charset="0"/>
      <p:regular r:id="rId12"/>
      <p:bold r:id="rId13"/>
      <p:italic r:id="rId14"/>
      <p:boldItalic r:id="rId15"/>
    </p:embeddedFont>
    <p:embeddedFont>
      <p:font typeface="Open Sans SemiBold" panose="020B070603080402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hiw/UjmbOe4sHIBUT5O8XSxEuR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customschemas.google.com/relationships/presentationmetadata" Target="meta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Google Shape;84;p1"/>
          <p:cNvCxnSpPr/>
          <p:nvPr/>
        </p:nvCxnSpPr>
        <p:spPr>
          <a:xfrm rot="-5400000">
            <a:off x="-1235494" y="6712126"/>
            <a:ext cx="4576012" cy="0"/>
          </a:xfrm>
          <a:prstGeom prst="straightConnector1">
            <a:avLst/>
          </a:prstGeom>
          <a:noFill/>
          <a:ln w="95250" cap="rnd" cmpd="sng">
            <a:solidFill>
              <a:srgbClr val="5E2B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5" name="Google Shape;85;p1"/>
          <p:cNvCxnSpPr/>
          <p:nvPr/>
        </p:nvCxnSpPr>
        <p:spPr>
          <a:xfrm rot="-5400000">
            <a:off x="-1235494" y="3269081"/>
            <a:ext cx="4576012" cy="0"/>
          </a:xfrm>
          <a:prstGeom prst="straightConnector1">
            <a:avLst/>
          </a:prstGeom>
          <a:noFill/>
          <a:ln w="95250" cap="rnd" cmpd="sng">
            <a:solidFill>
              <a:srgbClr val="F9C314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86" name="Google Shape;86;p1"/>
          <p:cNvGrpSpPr/>
          <p:nvPr/>
        </p:nvGrpSpPr>
        <p:grpSpPr>
          <a:xfrm>
            <a:off x="9872106" y="-108496"/>
            <a:ext cx="8415894" cy="10395496"/>
            <a:chOff x="0" y="-28575"/>
            <a:chExt cx="2216532" cy="2737908"/>
          </a:xfrm>
        </p:grpSpPr>
        <p:sp>
          <p:nvSpPr>
            <p:cNvPr id="87" name="Google Shape;87;p1"/>
            <p:cNvSpPr/>
            <p:nvPr/>
          </p:nvSpPr>
          <p:spPr>
            <a:xfrm>
              <a:off x="0" y="0"/>
              <a:ext cx="2216532" cy="2709333"/>
            </a:xfrm>
            <a:custGeom>
              <a:avLst/>
              <a:gdLst/>
              <a:ahLst/>
              <a:cxnLst/>
              <a:rect l="l" t="t" r="r" b="b"/>
              <a:pathLst>
                <a:path w="2216532" h="2709333" extrusionOk="0">
                  <a:moveTo>
                    <a:pt x="0" y="0"/>
                  </a:moveTo>
                  <a:lnTo>
                    <a:pt x="2216532" y="0"/>
                  </a:lnTo>
                  <a:lnTo>
                    <a:pt x="221653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DFDE0"/>
            </a:solidFill>
            <a:ln w="38100" cap="sq" cmpd="sng">
              <a:solidFill>
                <a:srgbClr val="F9C314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88" name="Google Shape;88;p1"/>
            <p:cNvSpPr txBox="1"/>
            <p:nvPr/>
          </p:nvSpPr>
          <p:spPr>
            <a:xfrm>
              <a:off x="0" y="-28575"/>
              <a:ext cx="2216532" cy="27379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" name="Google Shape;89;p1"/>
          <p:cNvSpPr/>
          <p:nvPr/>
        </p:nvSpPr>
        <p:spPr>
          <a:xfrm>
            <a:off x="0" y="9675834"/>
            <a:ext cx="18288000" cy="611166"/>
          </a:xfrm>
          <a:custGeom>
            <a:avLst/>
            <a:gdLst/>
            <a:ahLst/>
            <a:cxnLst/>
            <a:rect l="l" t="t" r="r" b="b"/>
            <a:pathLst>
              <a:path w="6671512" h="222955" extrusionOk="0">
                <a:moveTo>
                  <a:pt x="0" y="0"/>
                </a:moveTo>
                <a:lnTo>
                  <a:pt x="6671512" y="0"/>
                </a:lnTo>
                <a:lnTo>
                  <a:pt x="6671512" y="222955"/>
                </a:lnTo>
                <a:lnTo>
                  <a:pt x="0" y="222955"/>
                </a:lnTo>
                <a:close/>
              </a:path>
            </a:pathLst>
          </a:custGeom>
          <a:solidFill>
            <a:srgbClr val="F9C314">
              <a:alpha val="51764"/>
            </a:srgbClr>
          </a:solidFill>
          <a:ln>
            <a:noFill/>
          </a:ln>
        </p:spPr>
      </p:sp>
      <p:sp>
        <p:nvSpPr>
          <p:cNvPr id="90" name="Google Shape;90;p1"/>
          <p:cNvSpPr/>
          <p:nvPr/>
        </p:nvSpPr>
        <p:spPr>
          <a:xfrm>
            <a:off x="0" y="9675834"/>
            <a:ext cx="9872106" cy="611166"/>
          </a:xfrm>
          <a:custGeom>
            <a:avLst/>
            <a:gdLst/>
            <a:ahLst/>
            <a:cxnLst/>
            <a:rect l="l" t="t" r="r" b="b"/>
            <a:pathLst>
              <a:path w="3601371" h="222955" extrusionOk="0">
                <a:moveTo>
                  <a:pt x="0" y="0"/>
                </a:moveTo>
                <a:lnTo>
                  <a:pt x="3601371" y="0"/>
                </a:lnTo>
                <a:lnTo>
                  <a:pt x="3601371" y="222955"/>
                </a:lnTo>
                <a:lnTo>
                  <a:pt x="0" y="222955"/>
                </a:lnTo>
                <a:close/>
              </a:path>
            </a:pathLst>
          </a:custGeom>
          <a:solidFill>
            <a:srgbClr val="F9C314">
              <a:alpha val="51764"/>
            </a:srgbClr>
          </a:solidFill>
          <a:ln>
            <a:noFill/>
          </a:ln>
        </p:spPr>
      </p:sp>
      <p:sp>
        <p:nvSpPr>
          <p:cNvPr id="91" name="Google Shape;91;p1"/>
          <p:cNvSpPr txBox="1"/>
          <p:nvPr/>
        </p:nvSpPr>
        <p:spPr>
          <a:xfrm>
            <a:off x="1570529" y="5403544"/>
            <a:ext cx="7773315" cy="516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Team Name:</a:t>
            </a:r>
            <a:endParaRPr/>
          </a:p>
        </p:txBody>
      </p:sp>
      <p:sp>
        <p:nvSpPr>
          <p:cNvPr id="92" name="Google Shape;92;p1"/>
          <p:cNvSpPr txBox="1"/>
          <p:nvPr/>
        </p:nvSpPr>
        <p:spPr>
          <a:xfrm>
            <a:off x="1570529" y="4022309"/>
            <a:ext cx="7773315" cy="516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Project Name:</a:t>
            </a:r>
            <a:endParaRPr/>
          </a:p>
        </p:txBody>
      </p:sp>
      <p:sp>
        <p:nvSpPr>
          <p:cNvPr id="93" name="Google Shape;93;p1"/>
          <p:cNvSpPr txBox="1"/>
          <p:nvPr/>
        </p:nvSpPr>
        <p:spPr>
          <a:xfrm>
            <a:off x="1599464" y="6786955"/>
            <a:ext cx="7773315" cy="516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Group:</a:t>
            </a:r>
            <a:endParaRPr/>
          </a:p>
        </p:txBody>
      </p:sp>
      <p:sp>
        <p:nvSpPr>
          <p:cNvPr id="94" name="Google Shape;94;p1"/>
          <p:cNvSpPr txBox="1"/>
          <p:nvPr/>
        </p:nvSpPr>
        <p:spPr>
          <a:xfrm>
            <a:off x="11566058" y="3860384"/>
            <a:ext cx="5027990" cy="195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b="1" i="0" u="none" strike="noStrike" cap="none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Add Project Image</a:t>
            </a:r>
            <a:endParaRPr/>
          </a:p>
        </p:txBody>
      </p:sp>
      <p:sp>
        <p:nvSpPr>
          <p:cNvPr id="95" name="Google Shape;95;p1"/>
          <p:cNvSpPr txBox="1"/>
          <p:nvPr/>
        </p:nvSpPr>
        <p:spPr>
          <a:xfrm>
            <a:off x="1599464" y="8170366"/>
            <a:ext cx="7773315" cy="516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Theme:</a:t>
            </a:r>
            <a:endParaRPr/>
          </a:p>
        </p:txBody>
      </p:sp>
      <p:pic>
        <p:nvPicPr>
          <p:cNvPr id="96" name="Google Shape;96;p1" title="C7 White with Colorful Border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0524" y="741775"/>
            <a:ext cx="7864064" cy="2246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/>
          <p:nvPr/>
        </p:nvSpPr>
        <p:spPr>
          <a:xfrm>
            <a:off x="1677242" y="-49885"/>
            <a:ext cx="885763" cy="1078585"/>
          </a:xfrm>
          <a:custGeom>
            <a:avLst/>
            <a:gdLst/>
            <a:ahLst/>
            <a:cxnLst/>
            <a:rect l="l" t="t" r="r" b="b"/>
            <a:pathLst>
              <a:path w="2771140" h="3374390" extrusionOk="0">
                <a:moveTo>
                  <a:pt x="0" y="0"/>
                </a:moveTo>
                <a:lnTo>
                  <a:pt x="0" y="2471420"/>
                </a:lnTo>
                <a:lnTo>
                  <a:pt x="1384300" y="3374390"/>
                </a:lnTo>
                <a:lnTo>
                  <a:pt x="2771140" y="2471420"/>
                </a:lnTo>
                <a:lnTo>
                  <a:pt x="2771140" y="0"/>
                </a:lnTo>
                <a:close/>
              </a:path>
            </a:pathLst>
          </a:custGeom>
          <a:solidFill>
            <a:srgbClr val="F9C314"/>
          </a:solidFill>
          <a:ln>
            <a:noFill/>
          </a:ln>
        </p:spPr>
      </p:sp>
      <p:sp>
        <p:nvSpPr>
          <p:cNvPr id="102" name="Google Shape;102;p2"/>
          <p:cNvSpPr/>
          <p:nvPr/>
        </p:nvSpPr>
        <p:spPr>
          <a:xfrm>
            <a:off x="0" y="9675834"/>
            <a:ext cx="18288000" cy="611166"/>
          </a:xfrm>
          <a:custGeom>
            <a:avLst/>
            <a:gdLst/>
            <a:ahLst/>
            <a:cxnLst/>
            <a:rect l="l" t="t" r="r" b="b"/>
            <a:pathLst>
              <a:path w="6671512" h="222955" extrusionOk="0">
                <a:moveTo>
                  <a:pt x="0" y="0"/>
                </a:moveTo>
                <a:lnTo>
                  <a:pt x="6671512" y="0"/>
                </a:lnTo>
                <a:lnTo>
                  <a:pt x="6671512" y="222955"/>
                </a:lnTo>
                <a:lnTo>
                  <a:pt x="0" y="222955"/>
                </a:lnTo>
                <a:close/>
              </a:path>
            </a:pathLst>
          </a:custGeom>
          <a:solidFill>
            <a:srgbClr val="5E2B7F">
              <a:alpha val="80000"/>
            </a:srgbClr>
          </a:solidFill>
          <a:ln>
            <a:noFill/>
          </a:ln>
        </p:spPr>
      </p:sp>
      <p:sp>
        <p:nvSpPr>
          <p:cNvPr id="103" name="Google Shape;103;p2"/>
          <p:cNvSpPr/>
          <p:nvPr/>
        </p:nvSpPr>
        <p:spPr>
          <a:xfrm>
            <a:off x="0" y="9675834"/>
            <a:ext cx="9872106" cy="611166"/>
          </a:xfrm>
          <a:custGeom>
            <a:avLst/>
            <a:gdLst/>
            <a:ahLst/>
            <a:cxnLst/>
            <a:rect l="l" t="t" r="r" b="b"/>
            <a:pathLst>
              <a:path w="3601371" h="222955" extrusionOk="0">
                <a:moveTo>
                  <a:pt x="0" y="0"/>
                </a:moveTo>
                <a:lnTo>
                  <a:pt x="3601371" y="0"/>
                </a:lnTo>
                <a:lnTo>
                  <a:pt x="3601371" y="222955"/>
                </a:lnTo>
                <a:lnTo>
                  <a:pt x="0" y="222955"/>
                </a:lnTo>
                <a:close/>
              </a:path>
            </a:pathLst>
          </a:custGeom>
          <a:solidFill>
            <a:srgbClr val="5E2B7F"/>
          </a:solidFill>
          <a:ln>
            <a:noFill/>
          </a:ln>
        </p:spPr>
      </p:sp>
      <p:sp>
        <p:nvSpPr>
          <p:cNvPr id="104" name="Google Shape;104;p2"/>
          <p:cNvSpPr/>
          <p:nvPr/>
        </p:nvSpPr>
        <p:spPr>
          <a:xfrm>
            <a:off x="9977463" y="1480575"/>
            <a:ext cx="7583792" cy="5513841"/>
          </a:xfrm>
          <a:custGeom>
            <a:avLst/>
            <a:gdLst/>
            <a:ahLst/>
            <a:cxnLst/>
            <a:rect l="l" t="t" r="r" b="b"/>
            <a:pathLst>
              <a:path w="7583792" h="5513841" extrusionOk="0">
                <a:moveTo>
                  <a:pt x="0" y="0"/>
                </a:moveTo>
                <a:lnTo>
                  <a:pt x="7583791" y="0"/>
                </a:lnTo>
                <a:lnTo>
                  <a:pt x="7583791" y="5513841"/>
                </a:lnTo>
                <a:lnTo>
                  <a:pt x="0" y="55138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05" name="Google Shape;105;p2"/>
          <p:cNvSpPr/>
          <p:nvPr/>
        </p:nvSpPr>
        <p:spPr>
          <a:xfrm>
            <a:off x="9977463" y="2942916"/>
            <a:ext cx="7311736" cy="5084703"/>
          </a:xfrm>
          <a:custGeom>
            <a:avLst/>
            <a:gdLst/>
            <a:ahLst/>
            <a:cxnLst/>
            <a:rect l="l" t="t" r="r" b="b"/>
            <a:pathLst>
              <a:path w="7311736" h="5084703" extrusionOk="0">
                <a:moveTo>
                  <a:pt x="0" y="0"/>
                </a:moveTo>
                <a:lnTo>
                  <a:pt x="7311736" y="0"/>
                </a:lnTo>
                <a:lnTo>
                  <a:pt x="7311736" y="5084703"/>
                </a:lnTo>
                <a:lnTo>
                  <a:pt x="0" y="50847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06" name="Google Shape;106;p2"/>
          <p:cNvSpPr txBox="1"/>
          <p:nvPr/>
        </p:nvSpPr>
        <p:spPr>
          <a:xfrm>
            <a:off x="1677242" y="2631938"/>
            <a:ext cx="6785021" cy="1226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0" u="none" strike="noStrike" cap="none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Team Member</a:t>
            </a:r>
            <a:endParaRPr/>
          </a:p>
        </p:txBody>
      </p:sp>
      <p:sp>
        <p:nvSpPr>
          <p:cNvPr id="107" name="Google Shape;107;p2"/>
          <p:cNvSpPr txBox="1"/>
          <p:nvPr/>
        </p:nvSpPr>
        <p:spPr>
          <a:xfrm>
            <a:off x="1677242" y="2178555"/>
            <a:ext cx="4863450" cy="581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i="0" u="none" strike="noStrike" cap="none" dirty="0" err="1">
                <a:solidFill>
                  <a:srgbClr val="54545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Codeavour</a:t>
            </a:r>
            <a:r>
              <a:rPr lang="en-US" sz="2700" b="1" i="0" u="none" strike="noStrike" cap="none" dirty="0">
                <a:solidFill>
                  <a:srgbClr val="54545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7.0 International</a:t>
            </a:r>
            <a:endParaRPr dirty="0"/>
          </a:p>
        </p:txBody>
      </p:sp>
      <p:sp>
        <p:nvSpPr>
          <p:cNvPr id="108" name="Google Shape;108;p2"/>
          <p:cNvSpPr txBox="1"/>
          <p:nvPr/>
        </p:nvSpPr>
        <p:spPr>
          <a:xfrm>
            <a:off x="1677242" y="4715997"/>
            <a:ext cx="7070771" cy="12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9" b="1" i="0" u="none" strike="noStrike" cap="none">
                <a:solidFill>
                  <a:srgbClr val="54545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• List out all team members, and mentors</a:t>
            </a:r>
            <a:endParaRPr/>
          </a:p>
          <a:p>
            <a:pPr marL="0" marR="0" lvl="0" indent="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9" b="1" i="0" u="none" strike="noStrike" cap="none">
                <a:solidFill>
                  <a:srgbClr val="54545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• Use pictures</a:t>
            </a:r>
            <a:endParaRPr/>
          </a:p>
        </p:txBody>
      </p:sp>
      <p:pic>
        <p:nvPicPr>
          <p:cNvPr id="109" name="Google Shape;109;p2" title="C7 White with Colorful Borders.png"/>
          <p:cNvPicPr preferRelativeResize="0"/>
          <p:nvPr/>
        </p:nvPicPr>
        <p:blipFill rotWithShape="1">
          <a:blip r:embed="rId5">
            <a:alphaModFix/>
          </a:blip>
          <a:srcRect t="9263" b="41223"/>
          <a:stretch/>
        </p:blipFill>
        <p:spPr>
          <a:xfrm>
            <a:off x="13042648" y="9291170"/>
            <a:ext cx="4321654" cy="611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"/>
          <p:cNvSpPr/>
          <p:nvPr/>
        </p:nvSpPr>
        <p:spPr>
          <a:xfrm>
            <a:off x="1677242" y="-49885"/>
            <a:ext cx="885763" cy="1078585"/>
          </a:xfrm>
          <a:custGeom>
            <a:avLst/>
            <a:gdLst/>
            <a:ahLst/>
            <a:cxnLst/>
            <a:rect l="l" t="t" r="r" b="b"/>
            <a:pathLst>
              <a:path w="2771140" h="3374390" extrusionOk="0">
                <a:moveTo>
                  <a:pt x="0" y="0"/>
                </a:moveTo>
                <a:lnTo>
                  <a:pt x="0" y="2471420"/>
                </a:lnTo>
                <a:lnTo>
                  <a:pt x="1384300" y="3374390"/>
                </a:lnTo>
                <a:lnTo>
                  <a:pt x="2771140" y="2471420"/>
                </a:lnTo>
                <a:lnTo>
                  <a:pt x="2771140" y="0"/>
                </a:lnTo>
                <a:close/>
              </a:path>
            </a:pathLst>
          </a:custGeom>
          <a:solidFill>
            <a:srgbClr val="F9C314"/>
          </a:solidFill>
          <a:ln>
            <a:noFill/>
          </a:ln>
        </p:spPr>
      </p:sp>
      <p:sp>
        <p:nvSpPr>
          <p:cNvPr id="115" name="Google Shape;115;p3"/>
          <p:cNvSpPr/>
          <p:nvPr/>
        </p:nvSpPr>
        <p:spPr>
          <a:xfrm>
            <a:off x="0" y="9675834"/>
            <a:ext cx="18288000" cy="611166"/>
          </a:xfrm>
          <a:custGeom>
            <a:avLst/>
            <a:gdLst/>
            <a:ahLst/>
            <a:cxnLst/>
            <a:rect l="l" t="t" r="r" b="b"/>
            <a:pathLst>
              <a:path w="6671512" h="222955" extrusionOk="0">
                <a:moveTo>
                  <a:pt x="0" y="0"/>
                </a:moveTo>
                <a:lnTo>
                  <a:pt x="6671512" y="0"/>
                </a:lnTo>
                <a:lnTo>
                  <a:pt x="6671512" y="222955"/>
                </a:lnTo>
                <a:lnTo>
                  <a:pt x="0" y="222955"/>
                </a:lnTo>
                <a:close/>
              </a:path>
            </a:pathLst>
          </a:custGeom>
          <a:solidFill>
            <a:srgbClr val="5E2B7F">
              <a:alpha val="80000"/>
            </a:srgbClr>
          </a:solidFill>
          <a:ln>
            <a:noFill/>
          </a:ln>
        </p:spPr>
      </p:sp>
      <p:sp>
        <p:nvSpPr>
          <p:cNvPr id="116" name="Google Shape;116;p3"/>
          <p:cNvSpPr/>
          <p:nvPr/>
        </p:nvSpPr>
        <p:spPr>
          <a:xfrm>
            <a:off x="0" y="9675834"/>
            <a:ext cx="9872106" cy="611166"/>
          </a:xfrm>
          <a:custGeom>
            <a:avLst/>
            <a:gdLst/>
            <a:ahLst/>
            <a:cxnLst/>
            <a:rect l="l" t="t" r="r" b="b"/>
            <a:pathLst>
              <a:path w="3601371" h="222955" extrusionOk="0">
                <a:moveTo>
                  <a:pt x="0" y="0"/>
                </a:moveTo>
                <a:lnTo>
                  <a:pt x="3601371" y="0"/>
                </a:lnTo>
                <a:lnTo>
                  <a:pt x="3601371" y="222955"/>
                </a:lnTo>
                <a:lnTo>
                  <a:pt x="0" y="222955"/>
                </a:lnTo>
                <a:close/>
              </a:path>
            </a:pathLst>
          </a:custGeom>
          <a:solidFill>
            <a:srgbClr val="5E2B7F"/>
          </a:solidFill>
          <a:ln>
            <a:noFill/>
          </a:ln>
        </p:spPr>
      </p:sp>
      <p:grpSp>
        <p:nvGrpSpPr>
          <p:cNvPr id="117" name="Google Shape;117;p3"/>
          <p:cNvGrpSpPr/>
          <p:nvPr/>
        </p:nvGrpSpPr>
        <p:grpSpPr>
          <a:xfrm>
            <a:off x="9872106" y="-108496"/>
            <a:ext cx="8415894" cy="5251996"/>
            <a:chOff x="0" y="-28575"/>
            <a:chExt cx="2216532" cy="1383242"/>
          </a:xfrm>
        </p:grpSpPr>
        <p:sp>
          <p:nvSpPr>
            <p:cNvPr id="118" name="Google Shape;118;p3"/>
            <p:cNvSpPr/>
            <p:nvPr/>
          </p:nvSpPr>
          <p:spPr>
            <a:xfrm>
              <a:off x="0" y="0"/>
              <a:ext cx="2216532" cy="1354667"/>
            </a:xfrm>
            <a:custGeom>
              <a:avLst/>
              <a:gdLst/>
              <a:ahLst/>
              <a:cxnLst/>
              <a:rect l="l" t="t" r="r" b="b"/>
              <a:pathLst>
                <a:path w="2216532" h="1354667" extrusionOk="0">
                  <a:moveTo>
                    <a:pt x="0" y="0"/>
                  </a:moveTo>
                  <a:lnTo>
                    <a:pt x="2216532" y="0"/>
                  </a:lnTo>
                  <a:lnTo>
                    <a:pt x="2216532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FDFDE0"/>
            </a:solidFill>
            <a:ln w="38100" cap="sq" cmpd="sng">
              <a:solidFill>
                <a:srgbClr val="F9C314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119" name="Google Shape;119;p3"/>
            <p:cNvSpPr txBox="1"/>
            <p:nvPr/>
          </p:nvSpPr>
          <p:spPr>
            <a:xfrm>
              <a:off x="0" y="-28575"/>
              <a:ext cx="2216532" cy="13832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" name="Google Shape;120;p3"/>
          <p:cNvGrpSpPr/>
          <p:nvPr/>
        </p:nvGrpSpPr>
        <p:grpSpPr>
          <a:xfrm>
            <a:off x="9872106" y="5258432"/>
            <a:ext cx="4207947" cy="3999868"/>
            <a:chOff x="0" y="-28575"/>
            <a:chExt cx="1108266" cy="1053463"/>
          </a:xfrm>
        </p:grpSpPr>
        <p:sp>
          <p:nvSpPr>
            <p:cNvPr id="121" name="Google Shape;121;p3"/>
            <p:cNvSpPr/>
            <p:nvPr/>
          </p:nvSpPr>
          <p:spPr>
            <a:xfrm>
              <a:off x="0" y="0"/>
              <a:ext cx="1108266" cy="1024888"/>
            </a:xfrm>
            <a:custGeom>
              <a:avLst/>
              <a:gdLst/>
              <a:ahLst/>
              <a:cxnLst/>
              <a:rect l="l" t="t" r="r" b="b"/>
              <a:pathLst>
                <a:path w="1108266" h="1024888" extrusionOk="0">
                  <a:moveTo>
                    <a:pt x="0" y="0"/>
                  </a:moveTo>
                  <a:lnTo>
                    <a:pt x="1108266" y="0"/>
                  </a:lnTo>
                  <a:lnTo>
                    <a:pt x="1108266" y="1024888"/>
                  </a:lnTo>
                  <a:lnTo>
                    <a:pt x="0" y="1024888"/>
                  </a:lnTo>
                  <a:close/>
                </a:path>
              </a:pathLst>
            </a:custGeom>
            <a:solidFill>
              <a:srgbClr val="FDFDE0"/>
            </a:solidFill>
            <a:ln w="38100" cap="sq" cmpd="sng">
              <a:solidFill>
                <a:srgbClr val="F9C314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122" name="Google Shape;122;p3"/>
            <p:cNvSpPr txBox="1"/>
            <p:nvPr/>
          </p:nvSpPr>
          <p:spPr>
            <a:xfrm>
              <a:off x="0" y="-28575"/>
              <a:ext cx="1108266" cy="10534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" name="Google Shape;123;p3"/>
          <p:cNvGrpSpPr/>
          <p:nvPr/>
        </p:nvGrpSpPr>
        <p:grpSpPr>
          <a:xfrm>
            <a:off x="14330885" y="5258432"/>
            <a:ext cx="3957115" cy="3999868"/>
            <a:chOff x="0" y="-28575"/>
            <a:chExt cx="1042203" cy="1053463"/>
          </a:xfrm>
        </p:grpSpPr>
        <p:sp>
          <p:nvSpPr>
            <p:cNvPr id="124" name="Google Shape;124;p3"/>
            <p:cNvSpPr/>
            <p:nvPr/>
          </p:nvSpPr>
          <p:spPr>
            <a:xfrm>
              <a:off x="0" y="0"/>
              <a:ext cx="1042203" cy="1024888"/>
            </a:xfrm>
            <a:custGeom>
              <a:avLst/>
              <a:gdLst/>
              <a:ahLst/>
              <a:cxnLst/>
              <a:rect l="l" t="t" r="r" b="b"/>
              <a:pathLst>
                <a:path w="1042203" h="1024888" extrusionOk="0">
                  <a:moveTo>
                    <a:pt x="0" y="0"/>
                  </a:moveTo>
                  <a:lnTo>
                    <a:pt x="1042203" y="0"/>
                  </a:lnTo>
                  <a:lnTo>
                    <a:pt x="1042203" y="1024888"/>
                  </a:lnTo>
                  <a:lnTo>
                    <a:pt x="0" y="1024888"/>
                  </a:lnTo>
                  <a:close/>
                </a:path>
              </a:pathLst>
            </a:custGeom>
            <a:solidFill>
              <a:srgbClr val="FDFDE0"/>
            </a:solidFill>
            <a:ln w="38100" cap="sq" cmpd="sng">
              <a:solidFill>
                <a:srgbClr val="F9C314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125" name="Google Shape;125;p3"/>
            <p:cNvSpPr txBox="1"/>
            <p:nvPr/>
          </p:nvSpPr>
          <p:spPr>
            <a:xfrm>
              <a:off x="0" y="-28575"/>
              <a:ext cx="1042203" cy="10534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6" name="Google Shape;126;p3"/>
          <p:cNvSpPr txBox="1"/>
          <p:nvPr/>
        </p:nvSpPr>
        <p:spPr>
          <a:xfrm>
            <a:off x="1677242" y="3548587"/>
            <a:ext cx="6785021" cy="1226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0" u="none" strike="noStrike" cap="none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Project Name</a:t>
            </a:r>
            <a:endParaRPr/>
          </a:p>
        </p:txBody>
      </p:sp>
      <p:sp>
        <p:nvSpPr>
          <p:cNvPr id="127" name="Google Shape;127;p3"/>
          <p:cNvSpPr txBox="1"/>
          <p:nvPr/>
        </p:nvSpPr>
        <p:spPr>
          <a:xfrm>
            <a:off x="11566058" y="2033270"/>
            <a:ext cx="5027990" cy="962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b="1" i="0" u="none" strike="noStrike" cap="none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Add Image</a:t>
            </a:r>
            <a:endParaRPr/>
          </a:p>
        </p:txBody>
      </p:sp>
      <p:sp>
        <p:nvSpPr>
          <p:cNvPr id="128" name="Google Shape;128;p3"/>
          <p:cNvSpPr txBox="1"/>
          <p:nvPr/>
        </p:nvSpPr>
        <p:spPr>
          <a:xfrm>
            <a:off x="10353788" y="6543629"/>
            <a:ext cx="2930889" cy="1585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b="1" i="0" u="none" strike="noStrike" cap="none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Add Image</a:t>
            </a:r>
            <a:endParaRPr/>
          </a:p>
        </p:txBody>
      </p:sp>
      <p:sp>
        <p:nvSpPr>
          <p:cNvPr id="129" name="Google Shape;129;p3"/>
          <p:cNvSpPr txBox="1"/>
          <p:nvPr/>
        </p:nvSpPr>
        <p:spPr>
          <a:xfrm>
            <a:off x="14843998" y="6541362"/>
            <a:ext cx="2930889" cy="1585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 b="1" i="0" u="none" strike="noStrike" cap="none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Add Image</a:t>
            </a:r>
            <a:endParaRPr/>
          </a:p>
        </p:txBody>
      </p:sp>
      <p:sp>
        <p:nvSpPr>
          <p:cNvPr id="130" name="Google Shape;130;p3"/>
          <p:cNvSpPr txBox="1"/>
          <p:nvPr/>
        </p:nvSpPr>
        <p:spPr>
          <a:xfrm>
            <a:off x="1677242" y="2938780"/>
            <a:ext cx="486345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6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i="0" u="none" strike="noStrike" cap="none">
                <a:solidFill>
                  <a:srgbClr val="54545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Theme of the Project</a:t>
            </a:r>
            <a:endParaRPr/>
          </a:p>
        </p:txBody>
      </p:sp>
      <p:sp>
        <p:nvSpPr>
          <p:cNvPr id="131" name="Google Shape;131;p3"/>
          <p:cNvSpPr txBox="1"/>
          <p:nvPr/>
        </p:nvSpPr>
        <p:spPr>
          <a:xfrm>
            <a:off x="1677242" y="5328828"/>
            <a:ext cx="7084181" cy="123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9" b="1" i="0" u="none" strike="noStrike" cap="none">
                <a:solidFill>
                  <a:srgbClr val="54545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• Describe your Project in two lines</a:t>
            </a:r>
            <a:endParaRPr/>
          </a:p>
          <a:p>
            <a:pPr marL="0" marR="0" lvl="0" indent="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9" b="1" i="0" u="none" strike="noStrike" cap="none">
                <a:solidFill>
                  <a:srgbClr val="54545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• Use video link of your project </a:t>
            </a:r>
            <a:endParaRPr/>
          </a:p>
          <a:p>
            <a:pPr marL="0" marR="0" lvl="0" indent="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9" b="1" i="0" u="none" strike="noStrike" cap="none">
                <a:solidFill>
                  <a:srgbClr val="54545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• Tell us what hardware you’ve used (If Any) </a:t>
            </a:r>
            <a:endParaRPr/>
          </a:p>
        </p:txBody>
      </p:sp>
      <p:pic>
        <p:nvPicPr>
          <p:cNvPr id="132" name="Google Shape;132;p3" title="C7 White with Colorful Borders.png"/>
          <p:cNvPicPr preferRelativeResize="0"/>
          <p:nvPr/>
        </p:nvPicPr>
        <p:blipFill rotWithShape="1">
          <a:blip r:embed="rId3">
            <a:alphaModFix/>
          </a:blip>
          <a:srcRect t="9263" b="41223"/>
          <a:stretch/>
        </p:blipFill>
        <p:spPr>
          <a:xfrm>
            <a:off x="13042648" y="9291170"/>
            <a:ext cx="4321654" cy="611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"/>
          <p:cNvSpPr/>
          <p:nvPr/>
        </p:nvSpPr>
        <p:spPr>
          <a:xfrm>
            <a:off x="1677242" y="-49885"/>
            <a:ext cx="885763" cy="1078585"/>
          </a:xfrm>
          <a:custGeom>
            <a:avLst/>
            <a:gdLst/>
            <a:ahLst/>
            <a:cxnLst/>
            <a:rect l="l" t="t" r="r" b="b"/>
            <a:pathLst>
              <a:path w="2771140" h="3374390" extrusionOk="0">
                <a:moveTo>
                  <a:pt x="0" y="0"/>
                </a:moveTo>
                <a:lnTo>
                  <a:pt x="0" y="2471420"/>
                </a:lnTo>
                <a:lnTo>
                  <a:pt x="1384300" y="3374390"/>
                </a:lnTo>
                <a:lnTo>
                  <a:pt x="2771140" y="2471420"/>
                </a:lnTo>
                <a:lnTo>
                  <a:pt x="2771140" y="0"/>
                </a:lnTo>
                <a:close/>
              </a:path>
            </a:pathLst>
          </a:custGeom>
          <a:solidFill>
            <a:srgbClr val="F9C314"/>
          </a:solidFill>
          <a:ln>
            <a:noFill/>
          </a:ln>
        </p:spPr>
      </p:sp>
      <p:sp>
        <p:nvSpPr>
          <p:cNvPr id="138" name="Google Shape;138;p4"/>
          <p:cNvSpPr/>
          <p:nvPr/>
        </p:nvSpPr>
        <p:spPr>
          <a:xfrm>
            <a:off x="0" y="9675834"/>
            <a:ext cx="18288000" cy="611166"/>
          </a:xfrm>
          <a:custGeom>
            <a:avLst/>
            <a:gdLst/>
            <a:ahLst/>
            <a:cxnLst/>
            <a:rect l="l" t="t" r="r" b="b"/>
            <a:pathLst>
              <a:path w="6671512" h="222955" extrusionOk="0">
                <a:moveTo>
                  <a:pt x="0" y="0"/>
                </a:moveTo>
                <a:lnTo>
                  <a:pt x="6671512" y="0"/>
                </a:lnTo>
                <a:lnTo>
                  <a:pt x="6671512" y="222955"/>
                </a:lnTo>
                <a:lnTo>
                  <a:pt x="0" y="222955"/>
                </a:lnTo>
                <a:close/>
              </a:path>
            </a:pathLst>
          </a:custGeom>
          <a:solidFill>
            <a:srgbClr val="5E2B7F">
              <a:alpha val="80000"/>
            </a:srgbClr>
          </a:solidFill>
          <a:ln>
            <a:noFill/>
          </a:ln>
        </p:spPr>
      </p:sp>
      <p:sp>
        <p:nvSpPr>
          <p:cNvPr id="139" name="Google Shape;139;p4"/>
          <p:cNvSpPr/>
          <p:nvPr/>
        </p:nvSpPr>
        <p:spPr>
          <a:xfrm>
            <a:off x="0" y="9675834"/>
            <a:ext cx="9872106" cy="611166"/>
          </a:xfrm>
          <a:custGeom>
            <a:avLst/>
            <a:gdLst/>
            <a:ahLst/>
            <a:cxnLst/>
            <a:rect l="l" t="t" r="r" b="b"/>
            <a:pathLst>
              <a:path w="3601371" h="222955" extrusionOk="0">
                <a:moveTo>
                  <a:pt x="0" y="0"/>
                </a:moveTo>
                <a:lnTo>
                  <a:pt x="3601371" y="0"/>
                </a:lnTo>
                <a:lnTo>
                  <a:pt x="3601371" y="222955"/>
                </a:lnTo>
                <a:lnTo>
                  <a:pt x="0" y="222955"/>
                </a:lnTo>
                <a:close/>
              </a:path>
            </a:pathLst>
          </a:custGeom>
          <a:solidFill>
            <a:srgbClr val="5E2B7F"/>
          </a:solidFill>
          <a:ln>
            <a:noFill/>
          </a:ln>
        </p:spPr>
      </p:sp>
      <p:sp>
        <p:nvSpPr>
          <p:cNvPr id="140" name="Google Shape;140;p4"/>
          <p:cNvSpPr/>
          <p:nvPr/>
        </p:nvSpPr>
        <p:spPr>
          <a:xfrm>
            <a:off x="11829830" y="2267870"/>
            <a:ext cx="4437598" cy="5521117"/>
          </a:xfrm>
          <a:custGeom>
            <a:avLst/>
            <a:gdLst/>
            <a:ahLst/>
            <a:cxnLst/>
            <a:rect l="l" t="t" r="r" b="b"/>
            <a:pathLst>
              <a:path w="4437598" h="5521117" extrusionOk="0">
                <a:moveTo>
                  <a:pt x="0" y="0"/>
                </a:moveTo>
                <a:lnTo>
                  <a:pt x="4437598" y="0"/>
                </a:lnTo>
                <a:lnTo>
                  <a:pt x="4437598" y="5521117"/>
                </a:lnTo>
                <a:lnTo>
                  <a:pt x="0" y="55211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1" name="Google Shape;141;p4"/>
          <p:cNvSpPr txBox="1"/>
          <p:nvPr/>
        </p:nvSpPr>
        <p:spPr>
          <a:xfrm>
            <a:off x="1677242" y="2811701"/>
            <a:ext cx="4018863" cy="963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0" u="none" strike="noStrike" cap="none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Problem </a:t>
            </a:r>
            <a:endParaRPr/>
          </a:p>
        </p:txBody>
      </p:sp>
      <p:sp>
        <p:nvSpPr>
          <p:cNvPr id="142" name="Google Shape;142;p4"/>
          <p:cNvSpPr txBox="1"/>
          <p:nvPr/>
        </p:nvSpPr>
        <p:spPr>
          <a:xfrm>
            <a:off x="1677242" y="4328160"/>
            <a:ext cx="6785021" cy="815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9" b="1" i="0" u="none" strike="noStrike" cap="none">
                <a:solidFill>
                  <a:srgbClr val="54545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Describe what problems your identified while creating this project.</a:t>
            </a:r>
            <a:endParaRPr/>
          </a:p>
        </p:txBody>
      </p:sp>
      <p:pic>
        <p:nvPicPr>
          <p:cNvPr id="143" name="Google Shape;143;p4" title="C7 White with Colorful Borders.png"/>
          <p:cNvPicPr preferRelativeResize="0"/>
          <p:nvPr/>
        </p:nvPicPr>
        <p:blipFill rotWithShape="1">
          <a:blip r:embed="rId4">
            <a:alphaModFix/>
          </a:blip>
          <a:srcRect t="9263" b="41223"/>
          <a:stretch/>
        </p:blipFill>
        <p:spPr>
          <a:xfrm>
            <a:off x="13042648" y="9291170"/>
            <a:ext cx="4321654" cy="611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"/>
          <p:cNvSpPr/>
          <p:nvPr/>
        </p:nvSpPr>
        <p:spPr>
          <a:xfrm>
            <a:off x="1677242" y="-49885"/>
            <a:ext cx="885763" cy="1078585"/>
          </a:xfrm>
          <a:custGeom>
            <a:avLst/>
            <a:gdLst/>
            <a:ahLst/>
            <a:cxnLst/>
            <a:rect l="l" t="t" r="r" b="b"/>
            <a:pathLst>
              <a:path w="2771140" h="3374390" extrusionOk="0">
                <a:moveTo>
                  <a:pt x="0" y="0"/>
                </a:moveTo>
                <a:lnTo>
                  <a:pt x="0" y="2471420"/>
                </a:lnTo>
                <a:lnTo>
                  <a:pt x="1384300" y="3374390"/>
                </a:lnTo>
                <a:lnTo>
                  <a:pt x="2771140" y="2471420"/>
                </a:lnTo>
                <a:lnTo>
                  <a:pt x="2771140" y="0"/>
                </a:lnTo>
                <a:close/>
              </a:path>
            </a:pathLst>
          </a:custGeom>
          <a:solidFill>
            <a:srgbClr val="F9C314"/>
          </a:solidFill>
          <a:ln>
            <a:noFill/>
          </a:ln>
        </p:spPr>
      </p:sp>
      <p:sp>
        <p:nvSpPr>
          <p:cNvPr id="149" name="Google Shape;149;p5"/>
          <p:cNvSpPr/>
          <p:nvPr/>
        </p:nvSpPr>
        <p:spPr>
          <a:xfrm>
            <a:off x="0" y="9675834"/>
            <a:ext cx="18288000" cy="611166"/>
          </a:xfrm>
          <a:custGeom>
            <a:avLst/>
            <a:gdLst/>
            <a:ahLst/>
            <a:cxnLst/>
            <a:rect l="l" t="t" r="r" b="b"/>
            <a:pathLst>
              <a:path w="6671512" h="222955" extrusionOk="0">
                <a:moveTo>
                  <a:pt x="0" y="0"/>
                </a:moveTo>
                <a:lnTo>
                  <a:pt x="6671512" y="0"/>
                </a:lnTo>
                <a:lnTo>
                  <a:pt x="6671512" y="222955"/>
                </a:lnTo>
                <a:lnTo>
                  <a:pt x="0" y="222955"/>
                </a:lnTo>
                <a:close/>
              </a:path>
            </a:pathLst>
          </a:custGeom>
          <a:solidFill>
            <a:srgbClr val="5E2B7F">
              <a:alpha val="80000"/>
            </a:srgbClr>
          </a:solidFill>
          <a:ln>
            <a:noFill/>
          </a:ln>
        </p:spPr>
      </p:sp>
      <p:sp>
        <p:nvSpPr>
          <p:cNvPr id="150" name="Google Shape;150;p5"/>
          <p:cNvSpPr/>
          <p:nvPr/>
        </p:nvSpPr>
        <p:spPr>
          <a:xfrm>
            <a:off x="0" y="9675834"/>
            <a:ext cx="9872106" cy="611166"/>
          </a:xfrm>
          <a:custGeom>
            <a:avLst/>
            <a:gdLst/>
            <a:ahLst/>
            <a:cxnLst/>
            <a:rect l="l" t="t" r="r" b="b"/>
            <a:pathLst>
              <a:path w="3601371" h="222955" extrusionOk="0">
                <a:moveTo>
                  <a:pt x="0" y="0"/>
                </a:moveTo>
                <a:lnTo>
                  <a:pt x="3601371" y="0"/>
                </a:lnTo>
                <a:lnTo>
                  <a:pt x="3601371" y="222955"/>
                </a:lnTo>
                <a:lnTo>
                  <a:pt x="0" y="222955"/>
                </a:lnTo>
                <a:close/>
              </a:path>
            </a:pathLst>
          </a:custGeom>
          <a:solidFill>
            <a:srgbClr val="5E2B7F"/>
          </a:solidFill>
          <a:ln>
            <a:noFill/>
          </a:ln>
        </p:spPr>
      </p:sp>
      <p:sp>
        <p:nvSpPr>
          <p:cNvPr id="151" name="Google Shape;151;p5"/>
          <p:cNvSpPr/>
          <p:nvPr/>
        </p:nvSpPr>
        <p:spPr>
          <a:xfrm>
            <a:off x="12218197" y="3086100"/>
            <a:ext cx="5041103" cy="4114800"/>
          </a:xfrm>
          <a:custGeom>
            <a:avLst/>
            <a:gdLst/>
            <a:ahLst/>
            <a:cxnLst/>
            <a:rect l="l" t="t" r="r" b="b"/>
            <a:pathLst>
              <a:path w="5041103" h="4114800" extrusionOk="0">
                <a:moveTo>
                  <a:pt x="0" y="0"/>
                </a:moveTo>
                <a:lnTo>
                  <a:pt x="5041103" y="0"/>
                </a:lnTo>
                <a:lnTo>
                  <a:pt x="504110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52" name="Google Shape;152;p5"/>
          <p:cNvSpPr txBox="1"/>
          <p:nvPr/>
        </p:nvSpPr>
        <p:spPr>
          <a:xfrm>
            <a:off x="1677242" y="2631938"/>
            <a:ext cx="3875566" cy="1226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0" u="none" strike="noStrike" cap="none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Solution</a:t>
            </a:r>
            <a:endParaRPr/>
          </a:p>
        </p:txBody>
      </p:sp>
      <p:sp>
        <p:nvSpPr>
          <p:cNvPr id="153" name="Google Shape;153;p5"/>
          <p:cNvSpPr txBox="1"/>
          <p:nvPr/>
        </p:nvSpPr>
        <p:spPr>
          <a:xfrm>
            <a:off x="1677242" y="4328160"/>
            <a:ext cx="5070521" cy="815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9" b="1" i="0" u="none" strike="noStrike" cap="none">
                <a:solidFill>
                  <a:srgbClr val="54545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• Describe your solution </a:t>
            </a:r>
            <a:endParaRPr/>
          </a:p>
          <a:p>
            <a:pPr marL="0" marR="0" lvl="0" indent="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9" b="1" i="0" u="none" strike="noStrike" cap="none">
                <a:solidFill>
                  <a:srgbClr val="54545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• Use pictures of your prototypes</a:t>
            </a:r>
            <a:endParaRPr/>
          </a:p>
        </p:txBody>
      </p:sp>
      <p:pic>
        <p:nvPicPr>
          <p:cNvPr id="154" name="Google Shape;154;p5" title="C7 White with Colorful Borders.png"/>
          <p:cNvPicPr preferRelativeResize="0"/>
          <p:nvPr/>
        </p:nvPicPr>
        <p:blipFill rotWithShape="1">
          <a:blip r:embed="rId4">
            <a:alphaModFix/>
          </a:blip>
          <a:srcRect t="9263" b="41223"/>
          <a:stretch/>
        </p:blipFill>
        <p:spPr>
          <a:xfrm>
            <a:off x="13042648" y="9291170"/>
            <a:ext cx="4321654" cy="611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"/>
          <p:cNvSpPr/>
          <p:nvPr/>
        </p:nvSpPr>
        <p:spPr>
          <a:xfrm>
            <a:off x="1677242" y="-49885"/>
            <a:ext cx="885763" cy="1078585"/>
          </a:xfrm>
          <a:custGeom>
            <a:avLst/>
            <a:gdLst/>
            <a:ahLst/>
            <a:cxnLst/>
            <a:rect l="l" t="t" r="r" b="b"/>
            <a:pathLst>
              <a:path w="2771140" h="3374390" extrusionOk="0">
                <a:moveTo>
                  <a:pt x="0" y="0"/>
                </a:moveTo>
                <a:lnTo>
                  <a:pt x="0" y="2471420"/>
                </a:lnTo>
                <a:lnTo>
                  <a:pt x="1384300" y="3374390"/>
                </a:lnTo>
                <a:lnTo>
                  <a:pt x="2771140" y="2471420"/>
                </a:lnTo>
                <a:lnTo>
                  <a:pt x="2771140" y="0"/>
                </a:lnTo>
                <a:close/>
              </a:path>
            </a:pathLst>
          </a:custGeom>
          <a:solidFill>
            <a:srgbClr val="F9C314"/>
          </a:solidFill>
          <a:ln>
            <a:noFill/>
          </a:ln>
        </p:spPr>
      </p:sp>
      <p:sp>
        <p:nvSpPr>
          <p:cNvPr id="160" name="Google Shape;160;p6"/>
          <p:cNvSpPr/>
          <p:nvPr/>
        </p:nvSpPr>
        <p:spPr>
          <a:xfrm>
            <a:off x="0" y="9675834"/>
            <a:ext cx="18288000" cy="611166"/>
          </a:xfrm>
          <a:custGeom>
            <a:avLst/>
            <a:gdLst/>
            <a:ahLst/>
            <a:cxnLst/>
            <a:rect l="l" t="t" r="r" b="b"/>
            <a:pathLst>
              <a:path w="6671512" h="222955" extrusionOk="0">
                <a:moveTo>
                  <a:pt x="0" y="0"/>
                </a:moveTo>
                <a:lnTo>
                  <a:pt x="6671512" y="0"/>
                </a:lnTo>
                <a:lnTo>
                  <a:pt x="6671512" y="222955"/>
                </a:lnTo>
                <a:lnTo>
                  <a:pt x="0" y="222955"/>
                </a:lnTo>
                <a:close/>
              </a:path>
            </a:pathLst>
          </a:custGeom>
          <a:solidFill>
            <a:srgbClr val="5E2B7F">
              <a:alpha val="80000"/>
            </a:srgbClr>
          </a:solidFill>
          <a:ln>
            <a:noFill/>
          </a:ln>
        </p:spPr>
      </p:sp>
      <p:sp>
        <p:nvSpPr>
          <p:cNvPr id="161" name="Google Shape;161;p6"/>
          <p:cNvSpPr/>
          <p:nvPr/>
        </p:nvSpPr>
        <p:spPr>
          <a:xfrm>
            <a:off x="0" y="9675834"/>
            <a:ext cx="9872106" cy="611166"/>
          </a:xfrm>
          <a:custGeom>
            <a:avLst/>
            <a:gdLst/>
            <a:ahLst/>
            <a:cxnLst/>
            <a:rect l="l" t="t" r="r" b="b"/>
            <a:pathLst>
              <a:path w="3601371" h="222955" extrusionOk="0">
                <a:moveTo>
                  <a:pt x="0" y="0"/>
                </a:moveTo>
                <a:lnTo>
                  <a:pt x="3601371" y="0"/>
                </a:lnTo>
                <a:lnTo>
                  <a:pt x="3601371" y="222955"/>
                </a:lnTo>
                <a:lnTo>
                  <a:pt x="0" y="222955"/>
                </a:lnTo>
                <a:close/>
              </a:path>
            </a:pathLst>
          </a:custGeom>
          <a:solidFill>
            <a:srgbClr val="5E2B7F"/>
          </a:solidFill>
          <a:ln>
            <a:noFill/>
          </a:ln>
        </p:spPr>
      </p:sp>
      <p:sp>
        <p:nvSpPr>
          <p:cNvPr id="162" name="Google Shape;162;p6"/>
          <p:cNvSpPr txBox="1"/>
          <p:nvPr/>
        </p:nvSpPr>
        <p:spPr>
          <a:xfrm>
            <a:off x="1261606" y="1913659"/>
            <a:ext cx="4642318" cy="187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0" u="none" strike="noStrike" cap="none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Existing Solutions</a:t>
            </a:r>
            <a:endParaRPr/>
          </a:p>
        </p:txBody>
      </p:sp>
      <p:sp>
        <p:nvSpPr>
          <p:cNvPr id="163" name="Google Shape;163;p6"/>
          <p:cNvSpPr txBox="1"/>
          <p:nvPr/>
        </p:nvSpPr>
        <p:spPr>
          <a:xfrm>
            <a:off x="1028700" y="4716780"/>
            <a:ext cx="6785021" cy="815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9" b="1" i="0" u="none" strike="noStrike" cap="none">
                <a:solidFill>
                  <a:srgbClr val="54545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• List down the existing competition in the market providing similar solution like you.</a:t>
            </a:r>
            <a:endParaRPr/>
          </a:p>
        </p:txBody>
      </p:sp>
      <p:sp>
        <p:nvSpPr>
          <p:cNvPr id="164" name="Google Shape;164;p6"/>
          <p:cNvSpPr txBox="1"/>
          <p:nvPr/>
        </p:nvSpPr>
        <p:spPr>
          <a:xfrm>
            <a:off x="9144000" y="4716780"/>
            <a:ext cx="6966862" cy="815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99" b="1" i="0" u="none" strike="noStrike" cap="none">
                <a:solidFill>
                  <a:srgbClr val="545454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• Tell how your product is better than the existing product into the markets</a:t>
            </a:r>
            <a:endParaRPr/>
          </a:p>
        </p:txBody>
      </p:sp>
      <p:sp>
        <p:nvSpPr>
          <p:cNvPr id="165" name="Google Shape;165;p6"/>
          <p:cNvSpPr txBox="1"/>
          <p:nvPr/>
        </p:nvSpPr>
        <p:spPr>
          <a:xfrm>
            <a:off x="9144000" y="2321164"/>
            <a:ext cx="1924795" cy="1226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0" u="none" strike="noStrike" cap="none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USP</a:t>
            </a:r>
            <a:endParaRPr/>
          </a:p>
        </p:txBody>
      </p:sp>
      <p:pic>
        <p:nvPicPr>
          <p:cNvPr id="166" name="Google Shape;166;p6" title="C7 White with Colorful Borders.png"/>
          <p:cNvPicPr preferRelativeResize="0"/>
          <p:nvPr/>
        </p:nvPicPr>
        <p:blipFill rotWithShape="1">
          <a:blip r:embed="rId3">
            <a:alphaModFix/>
          </a:blip>
          <a:srcRect t="9263" b="41223"/>
          <a:stretch/>
        </p:blipFill>
        <p:spPr>
          <a:xfrm>
            <a:off x="13042648" y="9291170"/>
            <a:ext cx="4321654" cy="611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"/>
          <p:cNvSpPr txBox="1"/>
          <p:nvPr/>
        </p:nvSpPr>
        <p:spPr>
          <a:xfrm>
            <a:off x="1028700" y="7673125"/>
            <a:ext cx="10883400" cy="16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07" b="1" i="0" u="none" strike="noStrike" cap="none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THANK YOU!</a:t>
            </a:r>
            <a:endParaRPr/>
          </a:p>
        </p:txBody>
      </p:sp>
      <p:grpSp>
        <p:nvGrpSpPr>
          <p:cNvPr id="172" name="Google Shape;172;p7"/>
          <p:cNvGrpSpPr/>
          <p:nvPr/>
        </p:nvGrpSpPr>
        <p:grpSpPr>
          <a:xfrm>
            <a:off x="12381974" y="578525"/>
            <a:ext cx="5566241" cy="8906528"/>
            <a:chOff x="0" y="-95250"/>
            <a:chExt cx="2033033" cy="3796312"/>
          </a:xfrm>
        </p:grpSpPr>
        <p:sp>
          <p:nvSpPr>
            <p:cNvPr id="173" name="Google Shape;173;p7"/>
            <p:cNvSpPr/>
            <p:nvPr/>
          </p:nvSpPr>
          <p:spPr>
            <a:xfrm>
              <a:off x="0" y="0"/>
              <a:ext cx="2033033" cy="3701062"/>
            </a:xfrm>
            <a:custGeom>
              <a:avLst/>
              <a:gdLst/>
              <a:ahLst/>
              <a:cxnLst/>
              <a:rect l="l" t="t" r="r" b="b"/>
              <a:pathLst>
                <a:path w="2033033" h="3701062" extrusionOk="0">
                  <a:moveTo>
                    <a:pt x="0" y="0"/>
                  </a:moveTo>
                  <a:lnTo>
                    <a:pt x="2033033" y="0"/>
                  </a:lnTo>
                  <a:lnTo>
                    <a:pt x="2033033" y="3701062"/>
                  </a:lnTo>
                  <a:lnTo>
                    <a:pt x="0" y="3701062"/>
                  </a:lnTo>
                  <a:close/>
                </a:path>
              </a:pathLst>
            </a:custGeom>
            <a:solidFill>
              <a:srgbClr val="5E2B7F"/>
            </a:solidFill>
            <a:ln>
              <a:noFill/>
            </a:ln>
          </p:spPr>
        </p:sp>
        <p:sp>
          <p:nvSpPr>
            <p:cNvPr id="174" name="Google Shape;174;p7"/>
            <p:cNvSpPr txBox="1"/>
            <p:nvPr/>
          </p:nvSpPr>
          <p:spPr>
            <a:xfrm>
              <a:off x="0" y="-95250"/>
              <a:ext cx="2033033" cy="37963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8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5" name="Google Shape;175;p7"/>
          <p:cNvGrpSpPr/>
          <p:nvPr/>
        </p:nvGrpSpPr>
        <p:grpSpPr>
          <a:xfrm>
            <a:off x="16320523" y="871831"/>
            <a:ext cx="2174770" cy="1060934"/>
            <a:chOff x="0" y="-95250"/>
            <a:chExt cx="568013" cy="277098"/>
          </a:xfrm>
        </p:grpSpPr>
        <p:sp>
          <p:nvSpPr>
            <p:cNvPr id="176" name="Google Shape;176;p7"/>
            <p:cNvSpPr/>
            <p:nvPr/>
          </p:nvSpPr>
          <p:spPr>
            <a:xfrm>
              <a:off x="0" y="0"/>
              <a:ext cx="568013" cy="181848"/>
            </a:xfrm>
            <a:custGeom>
              <a:avLst/>
              <a:gdLst/>
              <a:ahLst/>
              <a:cxnLst/>
              <a:rect l="l" t="t" r="r" b="b"/>
              <a:pathLst>
                <a:path w="568013" h="181848" extrusionOk="0">
                  <a:moveTo>
                    <a:pt x="0" y="0"/>
                  </a:moveTo>
                  <a:lnTo>
                    <a:pt x="568013" y="0"/>
                  </a:lnTo>
                  <a:lnTo>
                    <a:pt x="568013" y="181848"/>
                  </a:lnTo>
                  <a:lnTo>
                    <a:pt x="0" y="181848"/>
                  </a:lnTo>
                  <a:close/>
                </a:path>
              </a:pathLst>
            </a:custGeom>
            <a:solidFill>
              <a:srgbClr val="F9C314"/>
            </a:solidFill>
            <a:ln>
              <a:noFill/>
            </a:ln>
          </p:spPr>
        </p:sp>
        <p:sp>
          <p:nvSpPr>
            <p:cNvPr id="177" name="Google Shape;177;p7"/>
            <p:cNvSpPr txBox="1"/>
            <p:nvPr/>
          </p:nvSpPr>
          <p:spPr>
            <a:xfrm>
              <a:off x="0" y="-95250"/>
              <a:ext cx="568013" cy="2770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8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8" name="Google Shape;178;p7"/>
          <p:cNvSpPr txBox="1"/>
          <p:nvPr/>
        </p:nvSpPr>
        <p:spPr>
          <a:xfrm>
            <a:off x="12593350" y="3194375"/>
            <a:ext cx="5247300" cy="3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 AM A YOUNG INNOVATOR</a:t>
            </a:r>
            <a:endParaRPr/>
          </a:p>
        </p:txBody>
      </p:sp>
      <p:grpSp>
        <p:nvGrpSpPr>
          <p:cNvPr id="179" name="Google Shape;179;p7"/>
          <p:cNvGrpSpPr/>
          <p:nvPr/>
        </p:nvGrpSpPr>
        <p:grpSpPr>
          <a:xfrm>
            <a:off x="13138300" y="7673125"/>
            <a:ext cx="4083174" cy="445325"/>
            <a:chOff x="0" y="-38100"/>
            <a:chExt cx="4528809" cy="593767"/>
          </a:xfrm>
        </p:grpSpPr>
        <p:sp>
          <p:nvSpPr>
            <p:cNvPr id="180" name="Google Shape;180;p7"/>
            <p:cNvSpPr/>
            <p:nvPr/>
          </p:nvSpPr>
          <p:spPr>
            <a:xfrm>
              <a:off x="0" y="50800"/>
              <a:ext cx="504867" cy="504867"/>
            </a:xfrm>
            <a:custGeom>
              <a:avLst/>
              <a:gdLst/>
              <a:ahLst/>
              <a:cxnLst/>
              <a:rect l="l" t="t" r="r" b="b"/>
              <a:pathLst>
                <a:path w="504867" h="504867" extrusionOk="0">
                  <a:moveTo>
                    <a:pt x="0" y="0"/>
                  </a:moveTo>
                  <a:lnTo>
                    <a:pt x="504867" y="0"/>
                  </a:lnTo>
                  <a:lnTo>
                    <a:pt x="504867" y="504867"/>
                  </a:lnTo>
                  <a:lnTo>
                    <a:pt x="0" y="50486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81" name="Google Shape;181;p7"/>
            <p:cNvSpPr txBox="1"/>
            <p:nvPr/>
          </p:nvSpPr>
          <p:spPr>
            <a:xfrm>
              <a:off x="618609" y="-38100"/>
              <a:ext cx="39102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>
                  <a:solidFill>
                    <a:srgbClr val="FFFFFF"/>
                  </a:solidFill>
                  <a:latin typeface="Open Sans Medium"/>
                  <a:ea typeface="Open Sans Medium"/>
                  <a:cs typeface="Open Sans Medium"/>
                  <a:sym typeface="Open Sans Medium"/>
                </a:rPr>
                <a:t>www.codeavour.org</a:t>
              </a:r>
              <a:endParaRPr/>
            </a:p>
          </p:txBody>
        </p:sp>
      </p:grpSp>
      <p:grpSp>
        <p:nvGrpSpPr>
          <p:cNvPr id="182" name="Google Shape;182;p7"/>
          <p:cNvGrpSpPr/>
          <p:nvPr/>
        </p:nvGrpSpPr>
        <p:grpSpPr>
          <a:xfrm>
            <a:off x="1028700" y="697811"/>
            <a:ext cx="11119750" cy="6394790"/>
            <a:chOff x="0" y="-28575"/>
            <a:chExt cx="3050315" cy="1754187"/>
          </a:xfrm>
        </p:grpSpPr>
        <p:sp>
          <p:nvSpPr>
            <p:cNvPr id="183" name="Google Shape;183;p7"/>
            <p:cNvSpPr/>
            <p:nvPr/>
          </p:nvSpPr>
          <p:spPr>
            <a:xfrm>
              <a:off x="0" y="0"/>
              <a:ext cx="3050315" cy="1725612"/>
            </a:xfrm>
            <a:custGeom>
              <a:avLst/>
              <a:gdLst/>
              <a:ahLst/>
              <a:cxnLst/>
              <a:rect l="l" t="t" r="r" b="b"/>
              <a:pathLst>
                <a:path w="3050315" h="1725612" extrusionOk="0">
                  <a:moveTo>
                    <a:pt x="0" y="0"/>
                  </a:moveTo>
                  <a:lnTo>
                    <a:pt x="3050315" y="0"/>
                  </a:lnTo>
                  <a:lnTo>
                    <a:pt x="3050315" y="1725612"/>
                  </a:lnTo>
                  <a:lnTo>
                    <a:pt x="0" y="1725612"/>
                  </a:lnTo>
                  <a:close/>
                </a:path>
              </a:pathLst>
            </a:custGeom>
            <a:solidFill>
              <a:srgbClr val="FDFDE0"/>
            </a:solidFill>
            <a:ln w="38100" cap="sq" cmpd="sng">
              <a:solidFill>
                <a:srgbClr val="F9C314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184" name="Google Shape;184;p7"/>
            <p:cNvSpPr txBox="1"/>
            <p:nvPr/>
          </p:nvSpPr>
          <p:spPr>
            <a:xfrm>
              <a:off x="0" y="-28575"/>
              <a:ext cx="3050315" cy="17541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5" name="Google Shape;185;p7"/>
          <p:cNvSpPr txBox="1"/>
          <p:nvPr/>
        </p:nvSpPr>
        <p:spPr>
          <a:xfrm>
            <a:off x="4441468" y="3394417"/>
            <a:ext cx="4702532" cy="104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45" b="1" i="0" u="none" strike="noStrike" cap="none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Insert Feature Image of Your Project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140</Words>
  <Application>Microsoft Office PowerPoint</Application>
  <PresentationFormat>Custom</PresentationFormat>
  <Paragraphs>30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Open Sans SemiBold</vt:lpstr>
      <vt:lpstr>Open Sans Medium</vt:lpstr>
      <vt:lpstr>Arial</vt:lpstr>
      <vt:lpstr>Calibri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Manan Kala</dc:creator>
  <cp:lastModifiedBy>Manan Kala</cp:lastModifiedBy>
  <cp:revision>1</cp:revision>
  <dcterms:created xsi:type="dcterms:W3CDTF">2006-08-16T00:00:00Z</dcterms:created>
  <dcterms:modified xsi:type="dcterms:W3CDTF">2026-02-10T06:44:48Z</dcterms:modified>
</cp:coreProperties>
</file>