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Medium" charset="1" panose="02000000000000000000"/>
      <p:regular r:id="rId10"/>
    </p:embeddedFont>
    <p:embeddedFont>
      <p:font typeface="Poppins Medium Bold" charset="1" panose="02000000000000000000"/>
      <p:regular r:id="rId11"/>
    </p:embeddedFont>
    <p:embeddedFont>
      <p:font typeface="Courier Prime" charset="1" panose="00000509000000000000"/>
      <p:regular r:id="rId12"/>
    </p:embeddedFont>
    <p:embeddedFont>
      <p:font typeface="Courier Prime Bold" charset="1" panose="00000809000000000000"/>
      <p:regular r:id="rId13"/>
    </p:embeddedFont>
    <p:embeddedFont>
      <p:font typeface="Courier Prime Italics" charset="1" panose="00000509000000000000"/>
      <p:regular r:id="rId14"/>
    </p:embeddedFont>
    <p:embeddedFont>
      <p:font typeface="Courier Prime Bold Italics" charset="1" panose="00000809000000000000"/>
      <p:regular r:id="rId15"/>
    </p:embeddedFont>
    <p:embeddedFont>
      <p:font typeface="Open Sans Condensed" charset="1" panose="00000000000000000000"/>
      <p:regular r:id="rId16"/>
    </p:embeddedFont>
    <p:embeddedFont>
      <p:font typeface="Open Sans Condensed Bold" charset="1" panose="00000000000000000000"/>
      <p:regular r:id="rId17"/>
    </p:embeddedFont>
    <p:embeddedFont>
      <p:font typeface="Open Sans Condensed Italics" charset="1" panose="00000000000000000000"/>
      <p:regular r:id="rId18"/>
    </p:embeddedFont>
    <p:embeddedFont>
      <p:font typeface="Open Sans Condensed Bold Italics" charset="1" panose="00000000000000000000"/>
      <p:regular r:id="rId19"/>
    </p:embeddedFont>
    <p:embeddedFont>
      <p:font typeface="Open Sans Condensed Light" charset="1" panose="00000000000000000000"/>
      <p:regular r:id="rId20"/>
    </p:embeddedFont>
    <p:embeddedFont>
      <p:font typeface="Open Sans Condensed Light Italics" charset="1" panose="00000000000000000000"/>
      <p:regular r:id="rId21"/>
    </p:embeddedFont>
    <p:embeddedFont>
      <p:font typeface="Open Sans Condensed Medium" charset="1" panose="00000000000000000000"/>
      <p:regular r:id="rId22"/>
    </p:embeddedFont>
    <p:embeddedFont>
      <p:font typeface="Open Sans Condensed Medium Italics" charset="1" panose="00000000000000000000"/>
      <p:regular r:id="rId23"/>
    </p:embeddedFont>
    <p:embeddedFont>
      <p:font typeface="Open Sans Condensed Semi-Bold" charset="1" panose="00000000000000000000"/>
      <p:regular r:id="rId24"/>
    </p:embeddedFont>
    <p:embeddedFont>
      <p:font typeface="Open Sans Condensed Semi-Bold Italics" charset="1" panose="00000000000000000000"/>
      <p:regular r:id="rId25"/>
    </p:embeddedFont>
    <p:embeddedFont>
      <p:font typeface="Open Sans Condensed Ultra-Bold" charset="1" panose="00000000000000000000"/>
      <p:regular r:id="rId26"/>
    </p:embeddedFont>
    <p:embeddedFont>
      <p:font typeface="Open Sans Condensed Ultra-Bold Italics" charset="1" panose="00000000000000000000"/>
      <p:regular r:id="rId27"/>
    </p:embeddedFont>
    <p:embeddedFont>
      <p:font typeface="Open Sans" charset="1" panose="00000000000000000000"/>
      <p:regular r:id="rId28"/>
    </p:embeddedFont>
    <p:embeddedFont>
      <p:font typeface="Open Sans Bold" charset="1" panose="00000000000000000000"/>
      <p:regular r:id="rId29"/>
    </p:embeddedFont>
    <p:embeddedFont>
      <p:font typeface="Open Sans Italics" charset="1" panose="00000000000000000000"/>
      <p:regular r:id="rId30"/>
    </p:embeddedFont>
    <p:embeddedFont>
      <p:font typeface="Open Sans Bold Italics" charset="1" panose="00000000000000000000"/>
      <p:regular r:id="rId31"/>
    </p:embeddedFont>
    <p:embeddedFont>
      <p:font typeface="Open Sans Light" charset="1" panose="00000000000000000000"/>
      <p:regular r:id="rId32"/>
    </p:embeddedFont>
    <p:embeddedFont>
      <p:font typeface="Open Sans Light Italics" charset="1" panose="00000000000000000000"/>
      <p:regular r:id="rId33"/>
    </p:embeddedFont>
    <p:embeddedFont>
      <p:font typeface="Open Sans Medium" charset="1" panose="00000000000000000000"/>
      <p:regular r:id="rId34"/>
    </p:embeddedFont>
    <p:embeddedFont>
      <p:font typeface="Open Sans Medium Italics" charset="1" panose="00000000000000000000"/>
      <p:regular r:id="rId35"/>
    </p:embeddedFont>
    <p:embeddedFont>
      <p:font typeface="Open Sans Semi-Bold" charset="1" panose="00000000000000000000"/>
      <p:regular r:id="rId36"/>
    </p:embeddedFont>
    <p:embeddedFont>
      <p:font typeface="Open Sans Semi-Bold Italics" charset="1" panose="00000000000000000000"/>
      <p:regular r:id="rId37"/>
    </p:embeddedFont>
    <p:embeddedFont>
      <p:font typeface="Open Sans Ultra-Bold" charset="1" panose="00000000000000000000"/>
      <p:regular r:id="rId38"/>
    </p:embeddedFont>
    <p:embeddedFont>
      <p:font typeface="Open Sans Ultra-Bold Italics" charset="1" panose="00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46" Target="slides/slide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0000">
            <a:off x="-1235494" y="6712126"/>
            <a:ext cx="4576012" cy="0"/>
          </a:xfrm>
          <a:prstGeom prst="line">
            <a:avLst/>
          </a:prstGeom>
          <a:ln cap="rnd" w="95250">
            <a:solidFill>
              <a:srgbClr val="5E2B7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5400000">
            <a:off x="-1235494" y="3269081"/>
            <a:ext cx="4576012" cy="0"/>
          </a:xfrm>
          <a:prstGeom prst="line">
            <a:avLst/>
          </a:prstGeom>
          <a:ln cap="rnd" w="95250">
            <a:solidFill>
              <a:srgbClr val="F9C31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9872106" y="0"/>
            <a:ext cx="8415894" cy="10287000"/>
            <a:chOff x="0" y="0"/>
            <a:chExt cx="2216532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653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216532">
                  <a:moveTo>
                    <a:pt x="0" y="0"/>
                  </a:moveTo>
                  <a:lnTo>
                    <a:pt x="2216532" y="0"/>
                  </a:lnTo>
                  <a:lnTo>
                    <a:pt x="22165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FDE0"/>
            </a:solidFill>
            <a:ln w="38100" cap="sq">
              <a:solidFill>
                <a:srgbClr val="F9C314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216532" cy="27379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9675834"/>
            <a:ext cx="18288000" cy="611166"/>
            <a:chOff x="0" y="0"/>
            <a:chExt cx="6671512" cy="2229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671512" cy="222955"/>
            </a:xfrm>
            <a:custGeom>
              <a:avLst/>
              <a:gdLst/>
              <a:ahLst/>
              <a:cxnLst/>
              <a:rect r="r" b="b" t="t" l="l"/>
              <a:pathLst>
                <a:path h="22295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F9C314">
                <a:alpha val="51765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0" y="9675834"/>
            <a:ext cx="9872106" cy="611166"/>
            <a:chOff x="0" y="0"/>
            <a:chExt cx="3601371" cy="2229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601371" cy="222955"/>
            </a:xfrm>
            <a:custGeom>
              <a:avLst/>
              <a:gdLst/>
              <a:ahLst/>
              <a:cxnLst/>
              <a:rect r="r" b="b" t="t" l="l"/>
              <a:pathLst>
                <a:path h="222955" w="3601371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F9C314">
                <a:alpha val="51765"/>
              </a:srgbClr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70529" y="794762"/>
            <a:ext cx="7859612" cy="2092371"/>
          </a:xfrm>
          <a:custGeom>
            <a:avLst/>
            <a:gdLst/>
            <a:ahLst/>
            <a:cxnLst/>
            <a:rect r="r" b="b" t="t" l="l"/>
            <a:pathLst>
              <a:path h="2092371" w="7859612">
                <a:moveTo>
                  <a:pt x="0" y="0"/>
                </a:moveTo>
                <a:lnTo>
                  <a:pt x="7859612" y="0"/>
                </a:lnTo>
                <a:lnTo>
                  <a:pt x="7859612" y="2092371"/>
                </a:lnTo>
                <a:lnTo>
                  <a:pt x="0" y="2092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70529" y="5403544"/>
            <a:ext cx="7773315" cy="51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2"/>
              </a:lnSpc>
            </a:pPr>
            <a:r>
              <a:rPr lang="en-US" sz="4200">
                <a:solidFill>
                  <a:srgbClr val="545454"/>
                </a:solidFill>
                <a:latin typeface="Open Sans Bold"/>
              </a:rPr>
              <a:t>Team Name: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0529" y="4022309"/>
            <a:ext cx="7773315" cy="51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2"/>
              </a:lnSpc>
            </a:pPr>
            <a:r>
              <a:rPr lang="en-US" sz="4200">
                <a:solidFill>
                  <a:srgbClr val="545454"/>
                </a:solidFill>
                <a:latin typeface="Open Sans Bold"/>
              </a:rPr>
              <a:t>Project Name: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99464" y="6786955"/>
            <a:ext cx="7773315" cy="51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2"/>
              </a:lnSpc>
            </a:pPr>
            <a:r>
              <a:rPr lang="en-US" sz="4200">
                <a:solidFill>
                  <a:srgbClr val="545454"/>
                </a:solidFill>
                <a:latin typeface="Open Sans Bold"/>
              </a:rPr>
              <a:t>Group: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66058" y="3860384"/>
            <a:ext cx="5027990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545454">
                    <a:alpha val="69804"/>
                  </a:srgbClr>
                </a:solidFill>
                <a:latin typeface="Open Sans Bold"/>
              </a:rPr>
              <a:t>Add Project Image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9464" y="8170366"/>
            <a:ext cx="7773315" cy="51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22"/>
              </a:lnSpc>
            </a:pPr>
            <a:r>
              <a:rPr lang="en-US" sz="4200">
                <a:solidFill>
                  <a:srgbClr val="545454"/>
                </a:solidFill>
                <a:latin typeface="Open Sans Bold"/>
              </a:rPr>
              <a:t>Theme: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7242" y="-49885"/>
            <a:ext cx="885763" cy="1078585"/>
            <a:chOff x="0" y="0"/>
            <a:chExt cx="2771140" cy="3374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3374390"/>
            </a:xfrm>
            <a:custGeom>
              <a:avLst/>
              <a:gdLst/>
              <a:ahLst/>
              <a:cxnLst/>
              <a:rect r="r" b="b" t="t" l="l"/>
              <a:pathLst>
                <a:path h="3374390" w="277114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9C31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675834"/>
            <a:ext cx="18288000" cy="611166"/>
            <a:chOff x="0" y="0"/>
            <a:chExt cx="6671512" cy="2229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71512" cy="222955"/>
            </a:xfrm>
            <a:custGeom>
              <a:avLst/>
              <a:gdLst/>
              <a:ahLst/>
              <a:cxnLst/>
              <a:rect r="r" b="b" t="t" l="l"/>
              <a:pathLst>
                <a:path h="22295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>
                <a:alpha val="8000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9675834"/>
            <a:ext cx="9872106" cy="611166"/>
            <a:chOff x="0" y="0"/>
            <a:chExt cx="3601371" cy="2229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01371" cy="222955"/>
            </a:xfrm>
            <a:custGeom>
              <a:avLst/>
              <a:gdLst/>
              <a:ahLst/>
              <a:cxnLst/>
              <a:rect r="r" b="b" t="t" l="l"/>
              <a:pathLst>
                <a:path h="222955" w="3601371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977463" y="1480575"/>
            <a:ext cx="7583792" cy="5513841"/>
          </a:xfrm>
          <a:custGeom>
            <a:avLst/>
            <a:gdLst/>
            <a:ahLst/>
            <a:cxnLst/>
            <a:rect r="r" b="b" t="t" l="l"/>
            <a:pathLst>
              <a:path h="5513841" w="7583792">
                <a:moveTo>
                  <a:pt x="0" y="0"/>
                </a:moveTo>
                <a:lnTo>
                  <a:pt x="7583791" y="0"/>
                </a:lnTo>
                <a:lnTo>
                  <a:pt x="7583791" y="5513841"/>
                </a:lnTo>
                <a:lnTo>
                  <a:pt x="0" y="5513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977463" y="2942916"/>
            <a:ext cx="7311736" cy="5084703"/>
          </a:xfrm>
          <a:custGeom>
            <a:avLst/>
            <a:gdLst/>
            <a:ahLst/>
            <a:cxnLst/>
            <a:rect r="r" b="b" t="t" l="l"/>
            <a:pathLst>
              <a:path h="5084703" w="7311736">
                <a:moveTo>
                  <a:pt x="0" y="0"/>
                </a:moveTo>
                <a:lnTo>
                  <a:pt x="7311736" y="0"/>
                </a:lnTo>
                <a:lnTo>
                  <a:pt x="7311736" y="5084703"/>
                </a:lnTo>
                <a:lnTo>
                  <a:pt x="0" y="5084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651802" y="9477195"/>
            <a:ext cx="3909452" cy="504222"/>
          </a:xfrm>
          <a:custGeom>
            <a:avLst/>
            <a:gdLst/>
            <a:ahLst/>
            <a:cxnLst/>
            <a:rect r="r" b="b" t="t" l="l"/>
            <a:pathLst>
              <a:path h="504222" w="3909452">
                <a:moveTo>
                  <a:pt x="0" y="0"/>
                </a:moveTo>
                <a:lnTo>
                  <a:pt x="3909452" y="0"/>
                </a:lnTo>
                <a:lnTo>
                  <a:pt x="3909452" y="504222"/>
                </a:lnTo>
                <a:lnTo>
                  <a:pt x="0" y="504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7583" r="0" b="-48498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77242" y="2631938"/>
            <a:ext cx="678502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545454"/>
                </a:solidFill>
                <a:latin typeface="Open Sans Bold"/>
              </a:rPr>
              <a:t>Team Member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77242" y="2178555"/>
            <a:ext cx="4863450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545454"/>
                </a:solidFill>
                <a:latin typeface="Open Sans Semi-Bold"/>
              </a:rPr>
              <a:t>Codeavour 5.0 International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77242" y="4715997"/>
            <a:ext cx="7070771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List out all team members, and mentors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Use pictures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7242" y="-49885"/>
            <a:ext cx="885763" cy="1078585"/>
            <a:chOff x="0" y="0"/>
            <a:chExt cx="2771140" cy="3374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3374390"/>
            </a:xfrm>
            <a:custGeom>
              <a:avLst/>
              <a:gdLst/>
              <a:ahLst/>
              <a:cxnLst/>
              <a:rect r="r" b="b" t="t" l="l"/>
              <a:pathLst>
                <a:path h="3374390" w="277114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9C31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675834"/>
            <a:ext cx="18288000" cy="611166"/>
            <a:chOff x="0" y="0"/>
            <a:chExt cx="6671512" cy="2229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71512" cy="222955"/>
            </a:xfrm>
            <a:custGeom>
              <a:avLst/>
              <a:gdLst/>
              <a:ahLst/>
              <a:cxnLst/>
              <a:rect r="r" b="b" t="t" l="l"/>
              <a:pathLst>
                <a:path h="22295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>
                <a:alpha val="8000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9675834"/>
            <a:ext cx="9872106" cy="611166"/>
            <a:chOff x="0" y="0"/>
            <a:chExt cx="3601371" cy="2229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01371" cy="222955"/>
            </a:xfrm>
            <a:custGeom>
              <a:avLst/>
              <a:gdLst/>
              <a:ahLst/>
              <a:cxnLst/>
              <a:rect r="r" b="b" t="t" l="l"/>
              <a:pathLst>
                <a:path h="222955" w="3601371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9872106" y="0"/>
            <a:ext cx="8415894" cy="5143500"/>
            <a:chOff x="0" y="0"/>
            <a:chExt cx="2216532" cy="13546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216532" cy="1354667"/>
            </a:xfrm>
            <a:custGeom>
              <a:avLst/>
              <a:gdLst/>
              <a:ahLst/>
              <a:cxnLst/>
              <a:rect r="r" b="b" t="t" l="l"/>
              <a:pathLst>
                <a:path h="1354667" w="2216532">
                  <a:moveTo>
                    <a:pt x="0" y="0"/>
                  </a:moveTo>
                  <a:lnTo>
                    <a:pt x="2216532" y="0"/>
                  </a:lnTo>
                  <a:lnTo>
                    <a:pt x="221653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FDE0"/>
            </a:solidFill>
            <a:ln w="38100" cap="sq">
              <a:solidFill>
                <a:srgbClr val="F9C314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2216532" cy="13832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872106" y="5366928"/>
            <a:ext cx="4207947" cy="3891372"/>
            <a:chOff x="0" y="0"/>
            <a:chExt cx="1108266" cy="10248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08266" cy="1024888"/>
            </a:xfrm>
            <a:custGeom>
              <a:avLst/>
              <a:gdLst/>
              <a:ahLst/>
              <a:cxnLst/>
              <a:rect r="r" b="b" t="t" l="l"/>
              <a:pathLst>
                <a:path h="1024888" w="1108266">
                  <a:moveTo>
                    <a:pt x="0" y="0"/>
                  </a:moveTo>
                  <a:lnTo>
                    <a:pt x="1108266" y="0"/>
                  </a:lnTo>
                  <a:lnTo>
                    <a:pt x="1108266" y="1024888"/>
                  </a:lnTo>
                  <a:lnTo>
                    <a:pt x="0" y="1024888"/>
                  </a:lnTo>
                  <a:close/>
                </a:path>
              </a:pathLst>
            </a:custGeom>
            <a:solidFill>
              <a:srgbClr val="FDFDE0"/>
            </a:solidFill>
            <a:ln w="38100" cap="sq">
              <a:solidFill>
                <a:srgbClr val="F9C314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108266" cy="1053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330885" y="5366928"/>
            <a:ext cx="3957115" cy="3891372"/>
            <a:chOff x="0" y="0"/>
            <a:chExt cx="1042203" cy="102488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42203" cy="1024888"/>
            </a:xfrm>
            <a:custGeom>
              <a:avLst/>
              <a:gdLst/>
              <a:ahLst/>
              <a:cxnLst/>
              <a:rect r="r" b="b" t="t" l="l"/>
              <a:pathLst>
                <a:path h="1024888" w="1042203">
                  <a:moveTo>
                    <a:pt x="0" y="0"/>
                  </a:moveTo>
                  <a:lnTo>
                    <a:pt x="1042203" y="0"/>
                  </a:lnTo>
                  <a:lnTo>
                    <a:pt x="1042203" y="1024888"/>
                  </a:lnTo>
                  <a:lnTo>
                    <a:pt x="0" y="1024888"/>
                  </a:lnTo>
                  <a:close/>
                </a:path>
              </a:pathLst>
            </a:custGeom>
            <a:solidFill>
              <a:srgbClr val="FDFDE0"/>
            </a:solidFill>
            <a:ln w="38100" cap="sq">
              <a:solidFill>
                <a:srgbClr val="F9C314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1042203" cy="1053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3651802" y="9477195"/>
            <a:ext cx="3909452" cy="504222"/>
          </a:xfrm>
          <a:custGeom>
            <a:avLst/>
            <a:gdLst/>
            <a:ahLst/>
            <a:cxnLst/>
            <a:rect r="r" b="b" t="t" l="l"/>
            <a:pathLst>
              <a:path h="504222" w="3909452">
                <a:moveTo>
                  <a:pt x="0" y="0"/>
                </a:moveTo>
                <a:lnTo>
                  <a:pt x="3909452" y="0"/>
                </a:lnTo>
                <a:lnTo>
                  <a:pt x="3909452" y="504222"/>
                </a:lnTo>
                <a:lnTo>
                  <a:pt x="0" y="50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7583" r="0" b="-48498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77242" y="3548587"/>
            <a:ext cx="678502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545454"/>
                </a:solidFill>
                <a:latin typeface="Open Sans Bold"/>
              </a:rPr>
              <a:t>Project Name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66058" y="2033270"/>
            <a:ext cx="5027990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545454">
                    <a:alpha val="69804"/>
                  </a:srgbClr>
                </a:solidFill>
                <a:latin typeface="Open Sans Bold"/>
              </a:rPr>
              <a:t>Add Image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53788" y="6543629"/>
            <a:ext cx="2930889" cy="1585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545454">
                    <a:alpha val="69804"/>
                  </a:srgbClr>
                </a:solidFill>
                <a:latin typeface="Open Sans Bold"/>
              </a:rPr>
              <a:t>Add Image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843998" y="6541362"/>
            <a:ext cx="2930889" cy="1585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545454">
                    <a:alpha val="69804"/>
                  </a:srgbClr>
                </a:solidFill>
                <a:latin typeface="Open Sans Bold"/>
              </a:rPr>
              <a:t>Add Image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77242" y="2938780"/>
            <a:ext cx="4863450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545454"/>
                </a:solidFill>
                <a:latin typeface="Open Sans Semi-Bold"/>
              </a:rPr>
              <a:t>Theme of the Project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77242" y="5328828"/>
            <a:ext cx="7084181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Describe your Project in two lines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Use video link of your project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Tell us what hardware you’ve used (If Any)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7242" y="-49885"/>
            <a:ext cx="885763" cy="1078585"/>
            <a:chOff x="0" y="0"/>
            <a:chExt cx="2771140" cy="3374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3374390"/>
            </a:xfrm>
            <a:custGeom>
              <a:avLst/>
              <a:gdLst/>
              <a:ahLst/>
              <a:cxnLst/>
              <a:rect r="r" b="b" t="t" l="l"/>
              <a:pathLst>
                <a:path h="3374390" w="277114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9C31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675834"/>
            <a:ext cx="18288000" cy="611166"/>
            <a:chOff x="0" y="0"/>
            <a:chExt cx="6671512" cy="2229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71512" cy="222955"/>
            </a:xfrm>
            <a:custGeom>
              <a:avLst/>
              <a:gdLst/>
              <a:ahLst/>
              <a:cxnLst/>
              <a:rect r="r" b="b" t="t" l="l"/>
              <a:pathLst>
                <a:path h="22295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>
                <a:alpha val="8000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9675834"/>
            <a:ext cx="9872106" cy="611166"/>
            <a:chOff x="0" y="0"/>
            <a:chExt cx="3601371" cy="2229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01371" cy="222955"/>
            </a:xfrm>
            <a:custGeom>
              <a:avLst/>
              <a:gdLst/>
              <a:ahLst/>
              <a:cxnLst/>
              <a:rect r="r" b="b" t="t" l="l"/>
              <a:pathLst>
                <a:path h="222955" w="3601371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29830" y="2267870"/>
            <a:ext cx="4437598" cy="5521117"/>
          </a:xfrm>
          <a:custGeom>
            <a:avLst/>
            <a:gdLst/>
            <a:ahLst/>
            <a:cxnLst/>
            <a:rect r="r" b="b" t="t" l="l"/>
            <a:pathLst>
              <a:path h="5521117" w="4437598">
                <a:moveTo>
                  <a:pt x="0" y="0"/>
                </a:moveTo>
                <a:lnTo>
                  <a:pt x="4437598" y="0"/>
                </a:lnTo>
                <a:lnTo>
                  <a:pt x="4437598" y="5521117"/>
                </a:lnTo>
                <a:lnTo>
                  <a:pt x="0" y="5521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77242" y="2811701"/>
            <a:ext cx="4018863" cy="963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545454"/>
                </a:solidFill>
                <a:latin typeface="Open Sans Bold"/>
              </a:rPr>
              <a:t>Problem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77242" y="4328160"/>
            <a:ext cx="6785021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Describe what problems your identified while creating this project.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651802" y="9477195"/>
            <a:ext cx="3909452" cy="504222"/>
          </a:xfrm>
          <a:custGeom>
            <a:avLst/>
            <a:gdLst/>
            <a:ahLst/>
            <a:cxnLst/>
            <a:rect r="r" b="b" t="t" l="l"/>
            <a:pathLst>
              <a:path h="504222" w="3909452">
                <a:moveTo>
                  <a:pt x="0" y="0"/>
                </a:moveTo>
                <a:lnTo>
                  <a:pt x="3909452" y="0"/>
                </a:lnTo>
                <a:lnTo>
                  <a:pt x="3909452" y="504222"/>
                </a:lnTo>
                <a:lnTo>
                  <a:pt x="0" y="504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583" r="0" b="-48498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7242" y="-49885"/>
            <a:ext cx="885763" cy="1078585"/>
            <a:chOff x="0" y="0"/>
            <a:chExt cx="2771140" cy="3374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3374390"/>
            </a:xfrm>
            <a:custGeom>
              <a:avLst/>
              <a:gdLst/>
              <a:ahLst/>
              <a:cxnLst/>
              <a:rect r="r" b="b" t="t" l="l"/>
              <a:pathLst>
                <a:path h="3374390" w="277114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9C31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675834"/>
            <a:ext cx="18288000" cy="611166"/>
            <a:chOff x="0" y="0"/>
            <a:chExt cx="6671512" cy="2229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71512" cy="222955"/>
            </a:xfrm>
            <a:custGeom>
              <a:avLst/>
              <a:gdLst/>
              <a:ahLst/>
              <a:cxnLst/>
              <a:rect r="r" b="b" t="t" l="l"/>
              <a:pathLst>
                <a:path h="22295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>
                <a:alpha val="8000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9675834"/>
            <a:ext cx="9872106" cy="611166"/>
            <a:chOff x="0" y="0"/>
            <a:chExt cx="3601371" cy="2229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01371" cy="222955"/>
            </a:xfrm>
            <a:custGeom>
              <a:avLst/>
              <a:gdLst/>
              <a:ahLst/>
              <a:cxnLst/>
              <a:rect r="r" b="b" t="t" l="l"/>
              <a:pathLst>
                <a:path h="222955" w="3601371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2218197" y="3086100"/>
            <a:ext cx="5041103" cy="4114800"/>
          </a:xfrm>
          <a:custGeom>
            <a:avLst/>
            <a:gdLst/>
            <a:ahLst/>
            <a:cxnLst/>
            <a:rect r="r" b="b" t="t" l="l"/>
            <a:pathLst>
              <a:path h="4114800" w="5041103">
                <a:moveTo>
                  <a:pt x="0" y="0"/>
                </a:moveTo>
                <a:lnTo>
                  <a:pt x="5041103" y="0"/>
                </a:lnTo>
                <a:lnTo>
                  <a:pt x="5041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77242" y="2631938"/>
            <a:ext cx="3875566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545454"/>
                </a:solidFill>
                <a:latin typeface="Open Sans Bold"/>
              </a:rPr>
              <a:t>Solution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651802" y="9477195"/>
            <a:ext cx="3909452" cy="504222"/>
          </a:xfrm>
          <a:custGeom>
            <a:avLst/>
            <a:gdLst/>
            <a:ahLst/>
            <a:cxnLst/>
            <a:rect r="r" b="b" t="t" l="l"/>
            <a:pathLst>
              <a:path h="504222" w="3909452">
                <a:moveTo>
                  <a:pt x="0" y="0"/>
                </a:moveTo>
                <a:lnTo>
                  <a:pt x="3909452" y="0"/>
                </a:lnTo>
                <a:lnTo>
                  <a:pt x="3909452" y="504222"/>
                </a:lnTo>
                <a:lnTo>
                  <a:pt x="0" y="504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583" r="0" b="-48498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77242" y="4328160"/>
            <a:ext cx="5070521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Describe your solution </a:t>
            </a:r>
          </a:p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Use pictures of your prototypes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7242" y="-49885"/>
            <a:ext cx="885763" cy="1078585"/>
            <a:chOff x="0" y="0"/>
            <a:chExt cx="2771140" cy="3374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1140" cy="3374390"/>
            </a:xfrm>
            <a:custGeom>
              <a:avLst/>
              <a:gdLst/>
              <a:ahLst/>
              <a:cxnLst/>
              <a:rect r="r" b="b" t="t" l="l"/>
              <a:pathLst>
                <a:path h="3374390" w="277114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9C31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675834"/>
            <a:ext cx="18288000" cy="611166"/>
            <a:chOff x="0" y="0"/>
            <a:chExt cx="6671512" cy="22295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71512" cy="222955"/>
            </a:xfrm>
            <a:custGeom>
              <a:avLst/>
              <a:gdLst/>
              <a:ahLst/>
              <a:cxnLst/>
              <a:rect r="r" b="b" t="t" l="l"/>
              <a:pathLst>
                <a:path h="222955" w="6671512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>
                <a:alpha val="8000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9675834"/>
            <a:ext cx="9872106" cy="611166"/>
            <a:chOff x="0" y="0"/>
            <a:chExt cx="3601371" cy="2229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01371" cy="222955"/>
            </a:xfrm>
            <a:custGeom>
              <a:avLst/>
              <a:gdLst/>
              <a:ahLst/>
              <a:cxnLst/>
              <a:rect r="r" b="b" t="t" l="l"/>
              <a:pathLst>
                <a:path h="222955" w="3601371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solidFill>
              <a:srgbClr val="5E2B7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651802" y="9477195"/>
            <a:ext cx="3909452" cy="504222"/>
          </a:xfrm>
          <a:custGeom>
            <a:avLst/>
            <a:gdLst/>
            <a:ahLst/>
            <a:cxnLst/>
            <a:rect r="r" b="b" t="t" l="l"/>
            <a:pathLst>
              <a:path h="504222" w="3909452">
                <a:moveTo>
                  <a:pt x="0" y="0"/>
                </a:moveTo>
                <a:lnTo>
                  <a:pt x="3909452" y="0"/>
                </a:lnTo>
                <a:lnTo>
                  <a:pt x="3909452" y="504222"/>
                </a:lnTo>
                <a:lnTo>
                  <a:pt x="0" y="50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7583" r="0" b="-4849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100849" y="0"/>
            <a:ext cx="4204735" cy="2454514"/>
          </a:xfrm>
          <a:custGeom>
            <a:avLst/>
            <a:gdLst/>
            <a:ahLst/>
            <a:cxnLst/>
            <a:rect r="r" b="b" t="t" l="l"/>
            <a:pathLst>
              <a:path h="2454514" w="4204735">
                <a:moveTo>
                  <a:pt x="0" y="0"/>
                </a:moveTo>
                <a:lnTo>
                  <a:pt x="4204736" y="0"/>
                </a:lnTo>
                <a:lnTo>
                  <a:pt x="4204736" y="2454514"/>
                </a:lnTo>
                <a:lnTo>
                  <a:pt x="0" y="2454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61606" y="1913659"/>
            <a:ext cx="4642318" cy="187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545454"/>
                </a:solidFill>
                <a:latin typeface="Open Sans Bold"/>
              </a:rPr>
              <a:t>Existing Solutions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716780"/>
            <a:ext cx="6785021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List down the existing competition in the market providing similar solution like you.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44000" y="4716780"/>
            <a:ext cx="6966862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545454"/>
                </a:solidFill>
                <a:latin typeface="Open Sans Semi-Bold"/>
              </a:rPr>
              <a:t>• Tell how your product is better than the existing product into the markets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2321164"/>
            <a:ext cx="1924795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80"/>
              </a:lnSpc>
            </a:pPr>
            <a:r>
              <a:rPr lang="en-US" sz="7200">
                <a:solidFill>
                  <a:srgbClr val="545454"/>
                </a:solidFill>
                <a:latin typeface="Open Sans Bold"/>
              </a:rPr>
              <a:t>USP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7673120"/>
            <a:ext cx="6433670" cy="1511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668"/>
              </a:lnSpc>
            </a:pPr>
            <a:r>
              <a:rPr lang="en-US" sz="10607">
                <a:solidFill>
                  <a:srgbClr val="545454"/>
                </a:solidFill>
                <a:latin typeface="Open Sans Condensed Bold"/>
              </a:rPr>
              <a:t>THANK YOU!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2686874" y="801980"/>
            <a:ext cx="4769686" cy="8683039"/>
            <a:chOff x="0" y="0"/>
            <a:chExt cx="2033033" cy="37010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033033" cy="3701062"/>
            </a:xfrm>
            <a:custGeom>
              <a:avLst/>
              <a:gdLst/>
              <a:ahLst/>
              <a:cxnLst/>
              <a:rect r="r" b="b" t="t" l="l"/>
              <a:pathLst>
                <a:path h="3701062" w="2033033">
                  <a:moveTo>
                    <a:pt x="0" y="0"/>
                  </a:moveTo>
                  <a:lnTo>
                    <a:pt x="2033033" y="0"/>
                  </a:lnTo>
                  <a:lnTo>
                    <a:pt x="2033033" y="3701062"/>
                  </a:lnTo>
                  <a:lnTo>
                    <a:pt x="0" y="3701062"/>
                  </a:lnTo>
                  <a:close/>
                </a:path>
              </a:pathLst>
            </a:custGeom>
            <a:solidFill>
              <a:srgbClr val="5E2B7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2033033" cy="3796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3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320523" y="1236518"/>
            <a:ext cx="2174770" cy="696247"/>
            <a:chOff x="0" y="0"/>
            <a:chExt cx="568013" cy="1818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8013" cy="181848"/>
            </a:xfrm>
            <a:custGeom>
              <a:avLst/>
              <a:gdLst/>
              <a:ahLst/>
              <a:cxnLst/>
              <a:rect r="r" b="b" t="t" l="l"/>
              <a:pathLst>
                <a:path h="181848" w="568013">
                  <a:moveTo>
                    <a:pt x="0" y="0"/>
                  </a:moveTo>
                  <a:lnTo>
                    <a:pt x="568013" y="0"/>
                  </a:lnTo>
                  <a:lnTo>
                    <a:pt x="568013" y="181848"/>
                  </a:lnTo>
                  <a:lnTo>
                    <a:pt x="0" y="181848"/>
                  </a:lnTo>
                  <a:close/>
                </a:path>
              </a:pathLst>
            </a:custGeom>
            <a:solidFill>
              <a:srgbClr val="F9C31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0"/>
              <a:ext cx="568013" cy="277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138298" y="3194367"/>
            <a:ext cx="3885888" cy="2681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40"/>
              </a:lnSpc>
            </a:pPr>
            <a:r>
              <a:rPr lang="en-US" sz="6400">
                <a:solidFill>
                  <a:srgbClr val="FFFFFF"/>
                </a:solidFill>
                <a:latin typeface="Open Sans Condensed Bold"/>
              </a:rPr>
              <a:t>I AM A YOUNG INNOVATOR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373412" y="7837533"/>
            <a:ext cx="3396610" cy="416750"/>
            <a:chOff x="0" y="0"/>
            <a:chExt cx="4528814" cy="5556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50800"/>
              <a:ext cx="504867" cy="504867"/>
            </a:xfrm>
            <a:custGeom>
              <a:avLst/>
              <a:gdLst/>
              <a:ahLst/>
              <a:cxnLst/>
              <a:rect r="r" b="b" t="t" l="l"/>
              <a:pathLst>
                <a:path h="504867" w="504867">
                  <a:moveTo>
                    <a:pt x="0" y="0"/>
                  </a:moveTo>
                  <a:lnTo>
                    <a:pt x="504867" y="0"/>
                  </a:lnTo>
                  <a:lnTo>
                    <a:pt x="504867" y="504867"/>
                  </a:lnTo>
                  <a:lnTo>
                    <a:pt x="0" y="504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618609" y="-38100"/>
              <a:ext cx="3910205" cy="51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Open Sans Medium"/>
                </a:rPr>
                <a:t>www.codeavour.org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754577" y="9184938"/>
            <a:ext cx="4653331" cy="600164"/>
          </a:xfrm>
          <a:custGeom>
            <a:avLst/>
            <a:gdLst/>
            <a:ahLst/>
            <a:cxnLst/>
            <a:rect r="r" b="b" t="t" l="l"/>
            <a:pathLst>
              <a:path h="600164" w="4653331">
                <a:moveTo>
                  <a:pt x="0" y="0"/>
                </a:moveTo>
                <a:lnTo>
                  <a:pt x="4653331" y="0"/>
                </a:lnTo>
                <a:lnTo>
                  <a:pt x="4653331" y="600164"/>
                </a:lnTo>
                <a:lnTo>
                  <a:pt x="0" y="600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583" r="0" b="-48498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028700" y="801980"/>
            <a:ext cx="11119750" cy="6290621"/>
            <a:chOff x="0" y="0"/>
            <a:chExt cx="3050315" cy="172561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050315" cy="1725612"/>
            </a:xfrm>
            <a:custGeom>
              <a:avLst/>
              <a:gdLst/>
              <a:ahLst/>
              <a:cxnLst/>
              <a:rect r="r" b="b" t="t" l="l"/>
              <a:pathLst>
                <a:path h="1725612" w="3050315">
                  <a:moveTo>
                    <a:pt x="0" y="0"/>
                  </a:moveTo>
                  <a:lnTo>
                    <a:pt x="3050315" y="0"/>
                  </a:lnTo>
                  <a:lnTo>
                    <a:pt x="3050315" y="1725612"/>
                  </a:lnTo>
                  <a:lnTo>
                    <a:pt x="0" y="1725612"/>
                  </a:lnTo>
                  <a:close/>
                </a:path>
              </a:pathLst>
            </a:custGeom>
            <a:solidFill>
              <a:srgbClr val="FDFDE0"/>
            </a:solidFill>
            <a:ln w="38100" cap="sq">
              <a:solidFill>
                <a:srgbClr val="F9C314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28575"/>
              <a:ext cx="3050315" cy="1754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4441468" y="3394417"/>
            <a:ext cx="4702532" cy="1048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4"/>
              </a:lnSpc>
            </a:pPr>
            <a:r>
              <a:rPr lang="en-US" sz="3045">
                <a:solidFill>
                  <a:srgbClr val="545454">
                    <a:alpha val="69804"/>
                  </a:srgbClr>
                </a:solidFill>
                <a:latin typeface="Open Sans Bold"/>
              </a:rPr>
              <a:t>Insert Feature Image of Your 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DAF5AtEXtD4</dc:identifier>
  <dcterms:modified xsi:type="dcterms:W3CDTF">2011-08-01T06:04:30Z</dcterms:modified>
  <cp:revision>1</cp:revision>
  <dc:title>Track 1 Project Submission PPT</dc:title>
</cp:coreProperties>
</file>