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Open Sans Bold" charset="1" panose="00000000000000000000"/>
      <p:regular r:id="rId13"/>
    </p:embeddedFont>
    <p:embeddedFont>
      <p:font typeface="Open Sans Semi-Bold" charset="1" panose="00000000000000000000"/>
      <p:regular r:id="rId14"/>
    </p:embeddedFont>
    <p:embeddedFont>
      <p:font typeface="Open Sans Condensed Bold" charset="1" panose="00000000000000000000"/>
      <p:regular r:id="rId15"/>
    </p:embeddedFont>
    <p:embeddedFont>
      <p:font typeface="Open Sans Medium" charset="1" panose="000000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Relationship Id="rId4" Target="../media/image4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-5400000">
            <a:off x="-1235494" y="6712126"/>
            <a:ext cx="4576012" cy="0"/>
          </a:xfrm>
          <a:prstGeom prst="line">
            <a:avLst/>
          </a:prstGeom>
          <a:ln cap="rnd" w="95250">
            <a:solidFill>
              <a:srgbClr val="5E2B7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rot="-5400000">
            <a:off x="-1235494" y="3269081"/>
            <a:ext cx="4576012" cy="0"/>
          </a:xfrm>
          <a:prstGeom prst="line">
            <a:avLst/>
          </a:prstGeom>
          <a:ln cap="rnd" w="95250">
            <a:solidFill>
              <a:srgbClr val="F9C314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" id="4"/>
          <p:cNvGrpSpPr/>
          <p:nvPr/>
        </p:nvGrpSpPr>
        <p:grpSpPr>
          <a:xfrm rot="0">
            <a:off x="9872106" y="0"/>
            <a:ext cx="8415894" cy="10287000"/>
            <a:chOff x="0" y="0"/>
            <a:chExt cx="2216532" cy="2709333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216532" cy="2709333"/>
            </a:xfrm>
            <a:custGeom>
              <a:avLst/>
              <a:gdLst/>
              <a:ahLst/>
              <a:cxnLst/>
              <a:rect r="r" b="b" t="t" l="l"/>
              <a:pathLst>
                <a:path h="2709333" w="2216532">
                  <a:moveTo>
                    <a:pt x="0" y="0"/>
                  </a:moveTo>
                  <a:lnTo>
                    <a:pt x="2216532" y="0"/>
                  </a:lnTo>
                  <a:lnTo>
                    <a:pt x="221653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DFDE0"/>
            </a:solidFill>
            <a:ln w="38100" cap="sq">
              <a:solidFill>
                <a:srgbClr val="F9C314"/>
              </a:solidFill>
              <a:prstDash val="solid"/>
              <a:miter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0" y="-28575"/>
              <a:ext cx="2216532" cy="273790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2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F9C314">
                <a:alpha val="51765"/>
              </a:srgbClr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F9C314">
                <a:alpha val="51765"/>
              </a:srgbClr>
            </a:solidFill>
          </p:spPr>
        </p:sp>
      </p:grpSp>
      <p:sp>
        <p:nvSpPr>
          <p:cNvPr name="Freeform 11" id="11"/>
          <p:cNvSpPr/>
          <p:nvPr/>
        </p:nvSpPr>
        <p:spPr>
          <a:xfrm flipH="false" flipV="false" rot="0">
            <a:off x="1659111" y="1329399"/>
            <a:ext cx="7713668" cy="1452083"/>
          </a:xfrm>
          <a:custGeom>
            <a:avLst/>
            <a:gdLst/>
            <a:ahLst/>
            <a:cxnLst/>
            <a:rect r="r" b="b" t="t" l="l"/>
            <a:pathLst>
              <a:path h="1452083" w="7713668">
                <a:moveTo>
                  <a:pt x="0" y="0"/>
                </a:moveTo>
                <a:lnTo>
                  <a:pt x="7713668" y="0"/>
                </a:lnTo>
                <a:lnTo>
                  <a:pt x="7713668" y="1452083"/>
                </a:lnTo>
                <a:lnTo>
                  <a:pt x="0" y="14520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570529" y="5403544"/>
            <a:ext cx="7773315" cy="5166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22"/>
              </a:lnSpc>
            </a:pPr>
            <a:r>
              <a:rPr lang="en-US" sz="4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Team Name: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570529" y="4022309"/>
            <a:ext cx="7773315" cy="5166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22"/>
              </a:lnSpc>
            </a:pPr>
            <a:r>
              <a:rPr lang="en-US" sz="4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Project Name: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599464" y="6786955"/>
            <a:ext cx="7773315" cy="5166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22"/>
              </a:lnSpc>
            </a:pPr>
            <a:r>
              <a:rPr lang="en-US" sz="4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Group: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1566058" y="3860384"/>
            <a:ext cx="5027990" cy="19532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b="true" sz="5600">
                <a:solidFill>
                  <a:srgbClr val="545454">
                    <a:alpha val="69804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Add Project Image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599464" y="8170366"/>
            <a:ext cx="7773315" cy="5166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22"/>
              </a:lnSpc>
            </a:pPr>
            <a:r>
              <a:rPr lang="en-US" sz="4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Theme: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77242" y="-49885"/>
            <a:ext cx="885763" cy="1078585"/>
            <a:chOff x="0" y="0"/>
            <a:chExt cx="2771140" cy="33743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1140" cy="3374390"/>
            </a:xfrm>
            <a:custGeom>
              <a:avLst/>
              <a:gdLst/>
              <a:ahLst/>
              <a:cxnLst/>
              <a:rect r="r" b="b" t="t" l="l"/>
              <a:pathLst>
                <a:path h="3374390" w="2771140">
                  <a:moveTo>
                    <a:pt x="0" y="0"/>
                  </a:moveTo>
                  <a:lnTo>
                    <a:pt x="0" y="2471420"/>
                  </a:lnTo>
                  <a:lnTo>
                    <a:pt x="1384300" y="3374390"/>
                  </a:lnTo>
                  <a:lnTo>
                    <a:pt x="2771140" y="247142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F9C31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>
                <a:alpha val="80000"/>
              </a:srgbClr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9977463" y="1480575"/>
            <a:ext cx="7583792" cy="5513841"/>
          </a:xfrm>
          <a:custGeom>
            <a:avLst/>
            <a:gdLst/>
            <a:ahLst/>
            <a:cxnLst/>
            <a:rect r="r" b="b" t="t" l="l"/>
            <a:pathLst>
              <a:path h="5513841" w="7583792">
                <a:moveTo>
                  <a:pt x="0" y="0"/>
                </a:moveTo>
                <a:lnTo>
                  <a:pt x="7583791" y="0"/>
                </a:lnTo>
                <a:lnTo>
                  <a:pt x="7583791" y="5513841"/>
                </a:lnTo>
                <a:lnTo>
                  <a:pt x="0" y="55138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9977463" y="2942916"/>
            <a:ext cx="7311736" cy="5084703"/>
          </a:xfrm>
          <a:custGeom>
            <a:avLst/>
            <a:gdLst/>
            <a:ahLst/>
            <a:cxnLst/>
            <a:rect r="r" b="b" t="t" l="l"/>
            <a:pathLst>
              <a:path h="5084703" w="7311736">
                <a:moveTo>
                  <a:pt x="0" y="0"/>
                </a:moveTo>
                <a:lnTo>
                  <a:pt x="7311736" y="0"/>
                </a:lnTo>
                <a:lnTo>
                  <a:pt x="7311736" y="5084703"/>
                </a:lnTo>
                <a:lnTo>
                  <a:pt x="0" y="50847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3664298" y="9475012"/>
            <a:ext cx="3884460" cy="476208"/>
          </a:xfrm>
          <a:custGeom>
            <a:avLst/>
            <a:gdLst/>
            <a:ahLst/>
            <a:cxnLst/>
            <a:rect r="r" b="b" t="t" l="l"/>
            <a:pathLst>
              <a:path h="476208" w="3884460">
                <a:moveTo>
                  <a:pt x="0" y="0"/>
                </a:moveTo>
                <a:lnTo>
                  <a:pt x="3884460" y="0"/>
                </a:lnTo>
                <a:lnTo>
                  <a:pt x="3884460" y="476208"/>
                </a:lnTo>
                <a:lnTo>
                  <a:pt x="0" y="47620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-53555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677242" y="2631938"/>
            <a:ext cx="6785021" cy="1226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Team Member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677242" y="2178555"/>
            <a:ext cx="4863450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79"/>
              </a:lnSpc>
            </a:pPr>
            <a:r>
              <a:rPr lang="en-US" sz="2700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Codeavour 6.0 International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677242" y="4715997"/>
            <a:ext cx="7070771" cy="1234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b="true" sz="2399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List out all team members, and mentors</a:t>
            </a:r>
          </a:p>
          <a:p>
            <a:pPr algn="l">
              <a:lnSpc>
                <a:spcPts val="3359"/>
              </a:lnSpc>
            </a:pPr>
            <a:r>
              <a:rPr lang="en-US" b="true" sz="2399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Use pictures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77242" y="-49885"/>
            <a:ext cx="885763" cy="1078585"/>
            <a:chOff x="0" y="0"/>
            <a:chExt cx="2771140" cy="33743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1140" cy="3374390"/>
            </a:xfrm>
            <a:custGeom>
              <a:avLst/>
              <a:gdLst/>
              <a:ahLst/>
              <a:cxnLst/>
              <a:rect r="r" b="b" t="t" l="l"/>
              <a:pathLst>
                <a:path h="3374390" w="2771140">
                  <a:moveTo>
                    <a:pt x="0" y="0"/>
                  </a:moveTo>
                  <a:lnTo>
                    <a:pt x="0" y="2471420"/>
                  </a:lnTo>
                  <a:lnTo>
                    <a:pt x="1384300" y="3374390"/>
                  </a:lnTo>
                  <a:lnTo>
                    <a:pt x="2771140" y="247142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F9C31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>
                <a:alpha val="80000"/>
              </a:srgbClr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9872106" y="0"/>
            <a:ext cx="8415894" cy="5143500"/>
            <a:chOff x="0" y="0"/>
            <a:chExt cx="2216532" cy="1354667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216532" cy="1354667"/>
            </a:xfrm>
            <a:custGeom>
              <a:avLst/>
              <a:gdLst/>
              <a:ahLst/>
              <a:cxnLst/>
              <a:rect r="r" b="b" t="t" l="l"/>
              <a:pathLst>
                <a:path h="1354667" w="2216532">
                  <a:moveTo>
                    <a:pt x="0" y="0"/>
                  </a:moveTo>
                  <a:lnTo>
                    <a:pt x="2216532" y="0"/>
                  </a:lnTo>
                  <a:lnTo>
                    <a:pt x="2216532" y="1354667"/>
                  </a:lnTo>
                  <a:lnTo>
                    <a:pt x="0" y="1354667"/>
                  </a:lnTo>
                  <a:close/>
                </a:path>
              </a:pathLst>
            </a:custGeom>
            <a:solidFill>
              <a:srgbClr val="FDFDE0"/>
            </a:solidFill>
            <a:ln w="38100" cap="sq">
              <a:solidFill>
                <a:srgbClr val="F9C314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216532" cy="13832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2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9872106" y="5366928"/>
            <a:ext cx="4207947" cy="3891372"/>
            <a:chOff x="0" y="0"/>
            <a:chExt cx="1108266" cy="1024888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108266" cy="1024888"/>
            </a:xfrm>
            <a:custGeom>
              <a:avLst/>
              <a:gdLst/>
              <a:ahLst/>
              <a:cxnLst/>
              <a:rect r="r" b="b" t="t" l="l"/>
              <a:pathLst>
                <a:path h="1024888" w="1108266">
                  <a:moveTo>
                    <a:pt x="0" y="0"/>
                  </a:moveTo>
                  <a:lnTo>
                    <a:pt x="1108266" y="0"/>
                  </a:lnTo>
                  <a:lnTo>
                    <a:pt x="1108266" y="1024888"/>
                  </a:lnTo>
                  <a:lnTo>
                    <a:pt x="0" y="1024888"/>
                  </a:lnTo>
                  <a:close/>
                </a:path>
              </a:pathLst>
            </a:custGeom>
            <a:solidFill>
              <a:srgbClr val="FDFDE0"/>
            </a:solidFill>
            <a:ln w="38100" cap="sq">
              <a:solidFill>
                <a:srgbClr val="F9C314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1108266" cy="105346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2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4330885" y="5366928"/>
            <a:ext cx="3957115" cy="3891372"/>
            <a:chOff x="0" y="0"/>
            <a:chExt cx="1042203" cy="1024888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042203" cy="1024888"/>
            </a:xfrm>
            <a:custGeom>
              <a:avLst/>
              <a:gdLst/>
              <a:ahLst/>
              <a:cxnLst/>
              <a:rect r="r" b="b" t="t" l="l"/>
              <a:pathLst>
                <a:path h="1024888" w="1042203">
                  <a:moveTo>
                    <a:pt x="0" y="0"/>
                  </a:moveTo>
                  <a:lnTo>
                    <a:pt x="1042203" y="0"/>
                  </a:lnTo>
                  <a:lnTo>
                    <a:pt x="1042203" y="1024888"/>
                  </a:lnTo>
                  <a:lnTo>
                    <a:pt x="0" y="1024888"/>
                  </a:lnTo>
                  <a:close/>
                </a:path>
              </a:pathLst>
            </a:custGeom>
            <a:solidFill>
              <a:srgbClr val="FDFDE0"/>
            </a:solidFill>
            <a:ln w="38100" cap="sq">
              <a:solidFill>
                <a:srgbClr val="F9C314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1042203" cy="105346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1677242" y="3548587"/>
            <a:ext cx="6785021" cy="1226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Project Name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1566058" y="2033270"/>
            <a:ext cx="5027990" cy="9626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b="true" sz="5600">
                <a:solidFill>
                  <a:srgbClr val="545454">
                    <a:alpha val="69804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Add Image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0353788" y="6543629"/>
            <a:ext cx="2930889" cy="15855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b="true" sz="5600">
                <a:solidFill>
                  <a:srgbClr val="545454">
                    <a:alpha val="69804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Add Image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4843998" y="6541362"/>
            <a:ext cx="2930889" cy="15855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b="true" sz="5600">
                <a:solidFill>
                  <a:srgbClr val="545454">
                    <a:alpha val="69804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Add Image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677242" y="2938780"/>
            <a:ext cx="4863450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79"/>
              </a:lnSpc>
            </a:pPr>
            <a:r>
              <a:rPr lang="en-US" sz="2700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Theme of the Project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677242" y="5328828"/>
            <a:ext cx="7084181" cy="1234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Describe your Project in two lines</a:t>
            </a:r>
          </a:p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Use video link of your project </a:t>
            </a:r>
          </a:p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Tell us what hardware you’ve used (If Any) </a:t>
            </a:r>
          </a:p>
        </p:txBody>
      </p:sp>
      <p:sp>
        <p:nvSpPr>
          <p:cNvPr name="Freeform 23" id="23"/>
          <p:cNvSpPr/>
          <p:nvPr/>
        </p:nvSpPr>
        <p:spPr>
          <a:xfrm flipH="false" flipV="false" rot="0">
            <a:off x="13664298" y="9475012"/>
            <a:ext cx="3884460" cy="476208"/>
          </a:xfrm>
          <a:custGeom>
            <a:avLst/>
            <a:gdLst/>
            <a:ahLst/>
            <a:cxnLst/>
            <a:rect r="r" b="b" t="t" l="l"/>
            <a:pathLst>
              <a:path h="476208" w="3884460">
                <a:moveTo>
                  <a:pt x="0" y="0"/>
                </a:moveTo>
                <a:lnTo>
                  <a:pt x="3884460" y="0"/>
                </a:lnTo>
                <a:lnTo>
                  <a:pt x="3884460" y="476208"/>
                </a:lnTo>
                <a:lnTo>
                  <a:pt x="0" y="4762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-53555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77242" y="-49885"/>
            <a:ext cx="885763" cy="1078585"/>
            <a:chOff x="0" y="0"/>
            <a:chExt cx="2771140" cy="33743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1140" cy="3374390"/>
            </a:xfrm>
            <a:custGeom>
              <a:avLst/>
              <a:gdLst/>
              <a:ahLst/>
              <a:cxnLst/>
              <a:rect r="r" b="b" t="t" l="l"/>
              <a:pathLst>
                <a:path h="3374390" w="2771140">
                  <a:moveTo>
                    <a:pt x="0" y="0"/>
                  </a:moveTo>
                  <a:lnTo>
                    <a:pt x="0" y="2471420"/>
                  </a:lnTo>
                  <a:lnTo>
                    <a:pt x="1384300" y="3374390"/>
                  </a:lnTo>
                  <a:lnTo>
                    <a:pt x="2771140" y="247142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F9C31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>
                <a:alpha val="80000"/>
              </a:srgbClr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11829830" y="2267870"/>
            <a:ext cx="4437598" cy="5521117"/>
          </a:xfrm>
          <a:custGeom>
            <a:avLst/>
            <a:gdLst/>
            <a:ahLst/>
            <a:cxnLst/>
            <a:rect r="r" b="b" t="t" l="l"/>
            <a:pathLst>
              <a:path h="5521117" w="4437598">
                <a:moveTo>
                  <a:pt x="0" y="0"/>
                </a:moveTo>
                <a:lnTo>
                  <a:pt x="4437598" y="0"/>
                </a:lnTo>
                <a:lnTo>
                  <a:pt x="4437598" y="5521117"/>
                </a:lnTo>
                <a:lnTo>
                  <a:pt x="0" y="55211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677242" y="2811701"/>
            <a:ext cx="4018863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20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Problem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677242" y="4328160"/>
            <a:ext cx="6785021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Describe what problems your identified while creating this project.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3664298" y="9475012"/>
            <a:ext cx="3884460" cy="476208"/>
          </a:xfrm>
          <a:custGeom>
            <a:avLst/>
            <a:gdLst/>
            <a:ahLst/>
            <a:cxnLst/>
            <a:rect r="r" b="b" t="t" l="l"/>
            <a:pathLst>
              <a:path h="476208" w="3884460">
                <a:moveTo>
                  <a:pt x="0" y="0"/>
                </a:moveTo>
                <a:lnTo>
                  <a:pt x="3884460" y="0"/>
                </a:lnTo>
                <a:lnTo>
                  <a:pt x="3884460" y="476208"/>
                </a:lnTo>
                <a:lnTo>
                  <a:pt x="0" y="47620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-53555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77242" y="-49885"/>
            <a:ext cx="885763" cy="1078585"/>
            <a:chOff x="0" y="0"/>
            <a:chExt cx="2771140" cy="33743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1140" cy="3374390"/>
            </a:xfrm>
            <a:custGeom>
              <a:avLst/>
              <a:gdLst/>
              <a:ahLst/>
              <a:cxnLst/>
              <a:rect r="r" b="b" t="t" l="l"/>
              <a:pathLst>
                <a:path h="3374390" w="2771140">
                  <a:moveTo>
                    <a:pt x="0" y="0"/>
                  </a:moveTo>
                  <a:lnTo>
                    <a:pt x="0" y="2471420"/>
                  </a:lnTo>
                  <a:lnTo>
                    <a:pt x="1384300" y="3374390"/>
                  </a:lnTo>
                  <a:lnTo>
                    <a:pt x="2771140" y="247142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F9C31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>
                <a:alpha val="80000"/>
              </a:srgbClr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12218197" y="3086100"/>
            <a:ext cx="5041103" cy="4114800"/>
          </a:xfrm>
          <a:custGeom>
            <a:avLst/>
            <a:gdLst/>
            <a:ahLst/>
            <a:cxnLst/>
            <a:rect r="r" b="b" t="t" l="l"/>
            <a:pathLst>
              <a:path h="4114800" w="5041103">
                <a:moveTo>
                  <a:pt x="0" y="0"/>
                </a:moveTo>
                <a:lnTo>
                  <a:pt x="5041103" y="0"/>
                </a:lnTo>
                <a:lnTo>
                  <a:pt x="504110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677242" y="2631938"/>
            <a:ext cx="3875566" cy="1226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Solution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677242" y="4328160"/>
            <a:ext cx="5070521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Describe your solution </a:t>
            </a:r>
          </a:p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Use pictures of your prototypes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3664298" y="9475012"/>
            <a:ext cx="3884460" cy="476208"/>
          </a:xfrm>
          <a:custGeom>
            <a:avLst/>
            <a:gdLst/>
            <a:ahLst/>
            <a:cxnLst/>
            <a:rect r="r" b="b" t="t" l="l"/>
            <a:pathLst>
              <a:path h="476208" w="3884460">
                <a:moveTo>
                  <a:pt x="0" y="0"/>
                </a:moveTo>
                <a:lnTo>
                  <a:pt x="3884460" y="0"/>
                </a:lnTo>
                <a:lnTo>
                  <a:pt x="3884460" y="476208"/>
                </a:lnTo>
                <a:lnTo>
                  <a:pt x="0" y="47620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-53555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77242" y="-49885"/>
            <a:ext cx="885763" cy="1078585"/>
            <a:chOff x="0" y="0"/>
            <a:chExt cx="2771140" cy="33743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1140" cy="3374390"/>
            </a:xfrm>
            <a:custGeom>
              <a:avLst/>
              <a:gdLst/>
              <a:ahLst/>
              <a:cxnLst/>
              <a:rect r="r" b="b" t="t" l="l"/>
              <a:pathLst>
                <a:path h="3374390" w="2771140">
                  <a:moveTo>
                    <a:pt x="0" y="0"/>
                  </a:moveTo>
                  <a:lnTo>
                    <a:pt x="0" y="2471420"/>
                  </a:lnTo>
                  <a:lnTo>
                    <a:pt x="1384300" y="3374390"/>
                  </a:lnTo>
                  <a:lnTo>
                    <a:pt x="2771140" y="247142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F9C31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9675834"/>
            <a:ext cx="18288000" cy="611166"/>
            <a:chOff x="0" y="0"/>
            <a:chExt cx="6671512" cy="22295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71512" cy="222955"/>
            </a:xfrm>
            <a:custGeom>
              <a:avLst/>
              <a:gdLst/>
              <a:ahLst/>
              <a:cxnLst/>
              <a:rect r="r" b="b" t="t" l="l"/>
              <a:pathLst>
                <a:path h="222955" w="6671512">
                  <a:moveTo>
                    <a:pt x="0" y="0"/>
                  </a:moveTo>
                  <a:lnTo>
                    <a:pt x="6671512" y="0"/>
                  </a:lnTo>
                  <a:lnTo>
                    <a:pt x="6671512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>
                <a:alpha val="80000"/>
              </a:srgbClr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9675834"/>
            <a:ext cx="9872106" cy="611166"/>
            <a:chOff x="0" y="0"/>
            <a:chExt cx="3601371" cy="22295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1371" cy="222955"/>
            </a:xfrm>
            <a:custGeom>
              <a:avLst/>
              <a:gdLst/>
              <a:ahLst/>
              <a:cxnLst/>
              <a:rect r="r" b="b" t="t" l="l"/>
              <a:pathLst>
                <a:path h="222955" w="3601371">
                  <a:moveTo>
                    <a:pt x="0" y="0"/>
                  </a:moveTo>
                  <a:lnTo>
                    <a:pt x="3601371" y="0"/>
                  </a:lnTo>
                  <a:lnTo>
                    <a:pt x="3601371" y="222955"/>
                  </a:lnTo>
                  <a:lnTo>
                    <a:pt x="0" y="222955"/>
                  </a:lnTo>
                  <a:close/>
                </a:path>
              </a:pathLst>
            </a:custGeom>
            <a:solidFill>
              <a:srgbClr val="5E2B7F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1261606" y="1913659"/>
            <a:ext cx="4642318" cy="1878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20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Existing Solutions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4716780"/>
            <a:ext cx="6785021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List down the existing competition in the market providing similar solution like you.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144000" y="4716780"/>
            <a:ext cx="6966862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545454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• Tell how your product is better than the existing product into the markets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144000" y="2321164"/>
            <a:ext cx="1924795" cy="1226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true">
                <a:solidFill>
                  <a:srgbClr val="54545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USP</a:t>
            </a:r>
          </a:p>
        </p:txBody>
      </p:sp>
      <p:sp>
        <p:nvSpPr>
          <p:cNvPr name="Freeform 12" id="12"/>
          <p:cNvSpPr/>
          <p:nvPr/>
        </p:nvSpPr>
        <p:spPr>
          <a:xfrm flipH="false" flipV="false" rot="0">
            <a:off x="13664298" y="9475012"/>
            <a:ext cx="3884460" cy="476208"/>
          </a:xfrm>
          <a:custGeom>
            <a:avLst/>
            <a:gdLst/>
            <a:ahLst/>
            <a:cxnLst/>
            <a:rect r="r" b="b" t="t" l="l"/>
            <a:pathLst>
              <a:path h="476208" w="3884460">
                <a:moveTo>
                  <a:pt x="0" y="0"/>
                </a:moveTo>
                <a:lnTo>
                  <a:pt x="3884460" y="0"/>
                </a:lnTo>
                <a:lnTo>
                  <a:pt x="3884460" y="476208"/>
                </a:lnTo>
                <a:lnTo>
                  <a:pt x="0" y="47620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-53555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7673120"/>
            <a:ext cx="6433670" cy="1511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668"/>
              </a:lnSpc>
            </a:pPr>
            <a:r>
              <a:rPr lang="en-US" sz="10607" b="true">
                <a:solidFill>
                  <a:srgbClr val="545454"/>
                </a:solidFill>
                <a:latin typeface="Open Sans Condensed Bold"/>
                <a:ea typeface="Open Sans Condensed Bold"/>
                <a:cs typeface="Open Sans Condensed Bold"/>
                <a:sym typeface="Open Sans Condensed Bold"/>
              </a:rPr>
              <a:t>THANK YOU!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2686874" y="801980"/>
            <a:ext cx="4769686" cy="8683039"/>
            <a:chOff x="0" y="0"/>
            <a:chExt cx="2033033" cy="370106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033033" cy="3701062"/>
            </a:xfrm>
            <a:custGeom>
              <a:avLst/>
              <a:gdLst/>
              <a:ahLst/>
              <a:cxnLst/>
              <a:rect r="r" b="b" t="t" l="l"/>
              <a:pathLst>
                <a:path h="3701062" w="2033033">
                  <a:moveTo>
                    <a:pt x="0" y="0"/>
                  </a:moveTo>
                  <a:lnTo>
                    <a:pt x="2033033" y="0"/>
                  </a:lnTo>
                  <a:lnTo>
                    <a:pt x="2033033" y="3701062"/>
                  </a:lnTo>
                  <a:lnTo>
                    <a:pt x="0" y="3701062"/>
                  </a:lnTo>
                  <a:close/>
                </a:path>
              </a:pathLst>
            </a:custGeom>
            <a:solidFill>
              <a:srgbClr val="5E2B7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95250"/>
              <a:ext cx="2033033" cy="37963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3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320523" y="1236518"/>
            <a:ext cx="2174770" cy="696247"/>
            <a:chOff x="0" y="0"/>
            <a:chExt cx="568013" cy="18184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568013" cy="181848"/>
            </a:xfrm>
            <a:custGeom>
              <a:avLst/>
              <a:gdLst/>
              <a:ahLst/>
              <a:cxnLst/>
              <a:rect r="r" b="b" t="t" l="l"/>
              <a:pathLst>
                <a:path h="181848" w="568013">
                  <a:moveTo>
                    <a:pt x="0" y="0"/>
                  </a:moveTo>
                  <a:lnTo>
                    <a:pt x="568013" y="0"/>
                  </a:lnTo>
                  <a:lnTo>
                    <a:pt x="568013" y="181848"/>
                  </a:lnTo>
                  <a:lnTo>
                    <a:pt x="0" y="181848"/>
                  </a:lnTo>
                  <a:close/>
                </a:path>
              </a:pathLst>
            </a:custGeom>
            <a:solidFill>
              <a:srgbClr val="F9C314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95250"/>
              <a:ext cx="568013" cy="2770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3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13138298" y="3194367"/>
            <a:ext cx="3885888" cy="2681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40"/>
              </a:lnSpc>
            </a:pPr>
            <a:r>
              <a:rPr lang="en-US" sz="6400" b="true">
                <a:solidFill>
                  <a:srgbClr val="FFFFFF"/>
                </a:solidFill>
                <a:latin typeface="Open Sans Condensed Bold"/>
                <a:ea typeface="Open Sans Condensed Bold"/>
                <a:cs typeface="Open Sans Condensed Bold"/>
                <a:sym typeface="Open Sans Condensed Bold"/>
              </a:rPr>
              <a:t>I AM A YOUNG INNOVATOR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373412" y="7837533"/>
            <a:ext cx="3396610" cy="416750"/>
            <a:chOff x="0" y="0"/>
            <a:chExt cx="4528814" cy="555667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50800"/>
              <a:ext cx="504867" cy="504867"/>
            </a:xfrm>
            <a:custGeom>
              <a:avLst/>
              <a:gdLst/>
              <a:ahLst/>
              <a:cxnLst/>
              <a:rect r="r" b="b" t="t" l="l"/>
              <a:pathLst>
                <a:path h="504867" w="504867">
                  <a:moveTo>
                    <a:pt x="0" y="0"/>
                  </a:moveTo>
                  <a:lnTo>
                    <a:pt x="504867" y="0"/>
                  </a:lnTo>
                  <a:lnTo>
                    <a:pt x="504867" y="504867"/>
                  </a:lnTo>
                  <a:lnTo>
                    <a:pt x="0" y="5048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618609" y="-38100"/>
              <a:ext cx="3910205" cy="51562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59"/>
                </a:lnSpc>
              </a:pPr>
              <a:r>
                <a:rPr lang="en-US" sz="2400" b="true">
                  <a:solidFill>
                    <a:srgbClr val="FFFFFF"/>
                  </a:solidFill>
                  <a:latin typeface="Open Sans Medium"/>
                  <a:ea typeface="Open Sans Medium"/>
                  <a:cs typeface="Open Sans Medium"/>
                  <a:sym typeface="Open Sans Medium"/>
                </a:rPr>
                <a:t>www.codeavour.org</a:t>
              </a: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12678343" y="9154338"/>
            <a:ext cx="4805799" cy="589158"/>
          </a:xfrm>
          <a:custGeom>
            <a:avLst/>
            <a:gdLst/>
            <a:ahLst/>
            <a:cxnLst/>
            <a:rect r="r" b="b" t="t" l="l"/>
            <a:pathLst>
              <a:path h="589158" w="4805799">
                <a:moveTo>
                  <a:pt x="0" y="0"/>
                </a:moveTo>
                <a:lnTo>
                  <a:pt x="4805799" y="0"/>
                </a:lnTo>
                <a:lnTo>
                  <a:pt x="4805799" y="589158"/>
                </a:lnTo>
                <a:lnTo>
                  <a:pt x="0" y="5891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-53555"/>
            </a:stretch>
          </a:blipFill>
        </p:spPr>
      </p:sp>
      <p:grpSp>
        <p:nvGrpSpPr>
          <p:cNvPr name="Group 14" id="14"/>
          <p:cNvGrpSpPr/>
          <p:nvPr/>
        </p:nvGrpSpPr>
        <p:grpSpPr>
          <a:xfrm rot="0">
            <a:off x="1028700" y="801980"/>
            <a:ext cx="11119750" cy="6290621"/>
            <a:chOff x="0" y="0"/>
            <a:chExt cx="3050315" cy="1725612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3050315" cy="1725612"/>
            </a:xfrm>
            <a:custGeom>
              <a:avLst/>
              <a:gdLst/>
              <a:ahLst/>
              <a:cxnLst/>
              <a:rect r="r" b="b" t="t" l="l"/>
              <a:pathLst>
                <a:path h="1725612" w="3050315">
                  <a:moveTo>
                    <a:pt x="0" y="0"/>
                  </a:moveTo>
                  <a:lnTo>
                    <a:pt x="3050315" y="0"/>
                  </a:lnTo>
                  <a:lnTo>
                    <a:pt x="3050315" y="1725612"/>
                  </a:lnTo>
                  <a:lnTo>
                    <a:pt x="0" y="1725612"/>
                  </a:lnTo>
                  <a:close/>
                </a:path>
              </a:pathLst>
            </a:custGeom>
            <a:solidFill>
              <a:srgbClr val="FDFDE0"/>
            </a:solidFill>
            <a:ln w="38100" cap="sq">
              <a:solidFill>
                <a:srgbClr val="F9C314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3050315" cy="175418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441468" y="3394417"/>
            <a:ext cx="4702532" cy="10485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64"/>
              </a:lnSpc>
            </a:pPr>
            <a:r>
              <a:rPr lang="en-US" b="true" sz="3045">
                <a:solidFill>
                  <a:srgbClr val="545454">
                    <a:alpha val="69804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Insert Feature Image of Your Project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DAF5AtEXtD4</dc:identifier>
  <dcterms:modified xsi:type="dcterms:W3CDTF">2011-08-01T06:04:30Z</dcterms:modified>
  <cp:revision>1</cp:revision>
  <dc:title>Track 1 Project Submission PPT</dc:title>
</cp:coreProperties>
</file>