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x="18288000" cy="10287000"/>
  <p:notesSz cx="6858000" cy="9144000"/>
  <p:embeddedFontLst>
    <p:embeddedFont>
      <p:font typeface="Open Sans Bold" charset="1" panose="00000000000000000000"/>
      <p:regular r:id="rId13"/>
    </p:embeddedFont>
    <p:embeddedFont>
      <p:font typeface="Open Sans Semi-Bold" charset="1" panose="00000000000000000000"/>
      <p:regular r:id="rId14"/>
    </p:embeddedFont>
    <p:embeddedFont>
      <p:font typeface="Open Sans Condensed Bold" charset="1" panose="00000000000000000000"/>
      <p:regular r:id="rId15"/>
    </p:embeddedFont>
    <p:embeddedFont>
      <p:font typeface="Open Sans Medium" charset="1" panose="00000000000000000000"/>
      <p:regular r:id="rId1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5.xml" Type="http://schemas.openxmlformats.org/officeDocument/2006/relationships/slide"/><Relationship Id="rId11" Target="slides/slide6.xml" Type="http://schemas.openxmlformats.org/officeDocument/2006/relationships/slide"/><Relationship Id="rId12" Target="slides/slide7.xml" Type="http://schemas.openxmlformats.org/officeDocument/2006/relationships/slide"/><Relationship Id="rId13" Target="fonts/font13.fntdata" Type="http://schemas.openxmlformats.org/officeDocument/2006/relationships/font"/><Relationship Id="rId14" Target="fonts/font14.fntdata" Type="http://schemas.openxmlformats.org/officeDocument/2006/relationships/font"/><Relationship Id="rId15" Target="fonts/font15.fntdata" Type="http://schemas.openxmlformats.org/officeDocument/2006/relationships/font"/><Relationship Id="rId16" Target="fonts/font16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2.png" Type="http://schemas.openxmlformats.org/officeDocument/2006/relationships/image"/><Relationship Id="rId3" Target="../media/image3.svg" Type="http://schemas.openxmlformats.org/officeDocument/2006/relationships/image"/><Relationship Id="rId4" Target="../media/image4.png" Type="http://schemas.openxmlformats.org/officeDocument/2006/relationships/image"/><Relationship Id="rId5" Target="../media/image1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5.png" Type="http://schemas.openxmlformats.org/officeDocument/2006/relationships/image"/><Relationship Id="rId3" Target="../media/image6.svg" Type="http://schemas.openxmlformats.org/officeDocument/2006/relationships/image"/><Relationship Id="rId4" Target="../media/image1.pn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7.png" Type="http://schemas.openxmlformats.org/officeDocument/2006/relationships/image"/><Relationship Id="rId3" Target="../media/image8.svg" Type="http://schemas.openxmlformats.org/officeDocument/2006/relationships/image"/><Relationship Id="rId4" Target="../media/image1.pn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9.png" Type="http://schemas.openxmlformats.org/officeDocument/2006/relationships/image"/><Relationship Id="rId3" Target="../media/image10.svg" Type="http://schemas.openxmlformats.org/officeDocument/2006/relationships/image"/><Relationship Id="rId4" Target="../media/image1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AutoShape 2" id="2"/>
          <p:cNvSpPr/>
          <p:nvPr/>
        </p:nvSpPr>
        <p:spPr>
          <a:xfrm rot="-5400000">
            <a:off x="-1235494" y="6712126"/>
            <a:ext cx="4576012" cy="0"/>
          </a:xfrm>
          <a:prstGeom prst="line">
            <a:avLst/>
          </a:prstGeom>
          <a:ln cap="rnd" w="95250">
            <a:solidFill>
              <a:srgbClr val="5E2B7F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" id="3"/>
          <p:cNvSpPr/>
          <p:nvPr/>
        </p:nvSpPr>
        <p:spPr>
          <a:xfrm rot="-5400000">
            <a:off x="-1235494" y="3269081"/>
            <a:ext cx="4576012" cy="0"/>
          </a:xfrm>
          <a:prstGeom prst="line">
            <a:avLst/>
          </a:prstGeom>
          <a:ln cap="rnd" w="95250">
            <a:solidFill>
              <a:srgbClr val="F9C314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4" id="4"/>
          <p:cNvGrpSpPr/>
          <p:nvPr/>
        </p:nvGrpSpPr>
        <p:grpSpPr>
          <a:xfrm rot="0">
            <a:off x="9872106" y="0"/>
            <a:ext cx="8415894" cy="10287000"/>
            <a:chOff x="0" y="0"/>
            <a:chExt cx="2216532" cy="2709333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2216532" cy="2709333"/>
            </a:xfrm>
            <a:custGeom>
              <a:avLst/>
              <a:gdLst/>
              <a:ahLst/>
              <a:cxnLst/>
              <a:rect r="r" b="b" t="t" l="l"/>
              <a:pathLst>
                <a:path h="2709333" w="2216532">
                  <a:moveTo>
                    <a:pt x="0" y="0"/>
                  </a:moveTo>
                  <a:lnTo>
                    <a:pt x="2216532" y="0"/>
                  </a:lnTo>
                  <a:lnTo>
                    <a:pt x="2216532" y="2709333"/>
                  </a:lnTo>
                  <a:lnTo>
                    <a:pt x="0" y="2709333"/>
                  </a:lnTo>
                  <a:close/>
                </a:path>
              </a:pathLst>
            </a:custGeom>
            <a:solidFill>
              <a:srgbClr val="FDFDE0"/>
            </a:solidFill>
            <a:ln w="38100" cap="sq">
              <a:solidFill>
                <a:srgbClr val="F9C314"/>
              </a:solidFill>
              <a:prstDash val="solid"/>
              <a:miter/>
            </a:ln>
          </p:spPr>
        </p:sp>
        <p:sp>
          <p:nvSpPr>
            <p:cNvPr name="TextBox 6" id="6"/>
            <p:cNvSpPr txBox="true"/>
            <p:nvPr/>
          </p:nvSpPr>
          <p:spPr>
            <a:xfrm>
              <a:off x="0" y="-28575"/>
              <a:ext cx="2216532" cy="273790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520"/>
                </a:lnSpc>
              </a:pPr>
            </a:p>
          </p:txBody>
        </p:sp>
      </p:grpSp>
      <p:grpSp>
        <p:nvGrpSpPr>
          <p:cNvPr name="Group 7" id="7"/>
          <p:cNvGrpSpPr/>
          <p:nvPr/>
        </p:nvGrpSpPr>
        <p:grpSpPr>
          <a:xfrm rot="0">
            <a:off x="0" y="9675834"/>
            <a:ext cx="18288000" cy="611166"/>
            <a:chOff x="0" y="0"/>
            <a:chExt cx="6671512" cy="222955"/>
          </a:xfrm>
        </p:grpSpPr>
        <p:sp>
          <p:nvSpPr>
            <p:cNvPr name="Freeform 8" id="8"/>
            <p:cNvSpPr/>
            <p:nvPr/>
          </p:nvSpPr>
          <p:spPr>
            <a:xfrm flipH="false" flipV="false" rot="0">
              <a:off x="0" y="0"/>
              <a:ext cx="6671512" cy="222955"/>
            </a:xfrm>
            <a:custGeom>
              <a:avLst/>
              <a:gdLst/>
              <a:ahLst/>
              <a:cxnLst/>
              <a:rect r="r" b="b" t="t" l="l"/>
              <a:pathLst>
                <a:path h="222955" w="6671512">
                  <a:moveTo>
                    <a:pt x="0" y="0"/>
                  </a:moveTo>
                  <a:lnTo>
                    <a:pt x="6671512" y="0"/>
                  </a:lnTo>
                  <a:lnTo>
                    <a:pt x="6671512" y="222955"/>
                  </a:lnTo>
                  <a:lnTo>
                    <a:pt x="0" y="222955"/>
                  </a:lnTo>
                  <a:close/>
                </a:path>
              </a:pathLst>
            </a:custGeom>
            <a:solidFill>
              <a:srgbClr val="F9C314">
                <a:alpha val="51765"/>
              </a:srgbClr>
            </a:solidFill>
          </p:spPr>
        </p:sp>
      </p:grpSp>
      <p:grpSp>
        <p:nvGrpSpPr>
          <p:cNvPr name="Group 9" id="9"/>
          <p:cNvGrpSpPr/>
          <p:nvPr/>
        </p:nvGrpSpPr>
        <p:grpSpPr>
          <a:xfrm rot="0">
            <a:off x="0" y="9675834"/>
            <a:ext cx="9872106" cy="611166"/>
            <a:chOff x="0" y="0"/>
            <a:chExt cx="3601371" cy="222955"/>
          </a:xfrm>
        </p:grpSpPr>
        <p:sp>
          <p:nvSpPr>
            <p:cNvPr name="Freeform 10" id="10"/>
            <p:cNvSpPr/>
            <p:nvPr/>
          </p:nvSpPr>
          <p:spPr>
            <a:xfrm flipH="false" flipV="false" rot="0">
              <a:off x="0" y="0"/>
              <a:ext cx="3601371" cy="222955"/>
            </a:xfrm>
            <a:custGeom>
              <a:avLst/>
              <a:gdLst/>
              <a:ahLst/>
              <a:cxnLst/>
              <a:rect r="r" b="b" t="t" l="l"/>
              <a:pathLst>
                <a:path h="222955" w="3601371">
                  <a:moveTo>
                    <a:pt x="0" y="0"/>
                  </a:moveTo>
                  <a:lnTo>
                    <a:pt x="3601371" y="0"/>
                  </a:lnTo>
                  <a:lnTo>
                    <a:pt x="3601371" y="222955"/>
                  </a:lnTo>
                  <a:lnTo>
                    <a:pt x="0" y="222955"/>
                  </a:lnTo>
                  <a:close/>
                </a:path>
              </a:pathLst>
            </a:custGeom>
            <a:solidFill>
              <a:srgbClr val="F9C314">
                <a:alpha val="51765"/>
              </a:srgbClr>
            </a:solidFill>
          </p:spPr>
        </p:sp>
      </p:grpSp>
      <p:sp>
        <p:nvSpPr>
          <p:cNvPr name="Freeform 11" id="11"/>
          <p:cNvSpPr/>
          <p:nvPr/>
        </p:nvSpPr>
        <p:spPr>
          <a:xfrm flipH="false" flipV="false" rot="0">
            <a:off x="1659111" y="1329399"/>
            <a:ext cx="7713668" cy="1452083"/>
          </a:xfrm>
          <a:custGeom>
            <a:avLst/>
            <a:gdLst/>
            <a:ahLst/>
            <a:cxnLst/>
            <a:rect r="r" b="b" t="t" l="l"/>
            <a:pathLst>
              <a:path h="1452083" w="7713668">
                <a:moveTo>
                  <a:pt x="0" y="0"/>
                </a:moveTo>
                <a:lnTo>
                  <a:pt x="7713668" y="0"/>
                </a:lnTo>
                <a:lnTo>
                  <a:pt x="7713668" y="1452083"/>
                </a:lnTo>
                <a:lnTo>
                  <a:pt x="0" y="145208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TextBox 12" id="12"/>
          <p:cNvSpPr txBox="true"/>
          <p:nvPr/>
        </p:nvSpPr>
        <p:spPr>
          <a:xfrm rot="0">
            <a:off x="1570529" y="5403544"/>
            <a:ext cx="7773315" cy="5166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822"/>
              </a:lnSpc>
            </a:pPr>
            <a:r>
              <a:rPr lang="en-US" sz="4200" b="true">
                <a:solidFill>
                  <a:srgbClr val="545454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Team Name:</a:t>
            </a:r>
          </a:p>
        </p:txBody>
      </p:sp>
      <p:sp>
        <p:nvSpPr>
          <p:cNvPr name="TextBox 13" id="13"/>
          <p:cNvSpPr txBox="true"/>
          <p:nvPr/>
        </p:nvSpPr>
        <p:spPr>
          <a:xfrm rot="0">
            <a:off x="1570529" y="4022309"/>
            <a:ext cx="7773315" cy="5166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822"/>
              </a:lnSpc>
            </a:pPr>
            <a:r>
              <a:rPr lang="en-US" sz="4200" b="true">
                <a:solidFill>
                  <a:srgbClr val="545454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Project Name:</a:t>
            </a:r>
          </a:p>
        </p:txBody>
      </p:sp>
      <p:sp>
        <p:nvSpPr>
          <p:cNvPr name="TextBox 14" id="14"/>
          <p:cNvSpPr txBox="true"/>
          <p:nvPr/>
        </p:nvSpPr>
        <p:spPr>
          <a:xfrm rot="0">
            <a:off x="1599464" y="6786955"/>
            <a:ext cx="7773315" cy="5166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822"/>
              </a:lnSpc>
            </a:pPr>
            <a:r>
              <a:rPr lang="en-US" sz="4200" b="true">
                <a:solidFill>
                  <a:srgbClr val="545454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Group:</a:t>
            </a:r>
          </a:p>
        </p:txBody>
      </p:sp>
      <p:sp>
        <p:nvSpPr>
          <p:cNvPr name="TextBox 15" id="15"/>
          <p:cNvSpPr txBox="true"/>
          <p:nvPr/>
        </p:nvSpPr>
        <p:spPr>
          <a:xfrm rot="0">
            <a:off x="11566058" y="3860384"/>
            <a:ext cx="5027990" cy="19532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840"/>
              </a:lnSpc>
            </a:pPr>
            <a:r>
              <a:rPr lang="en-US" b="true" sz="5600">
                <a:solidFill>
                  <a:srgbClr val="545454">
                    <a:alpha val="69804"/>
                  </a:srgbClr>
                </a:solidFill>
                <a:latin typeface="Open Sans Bold"/>
                <a:ea typeface="Open Sans Bold"/>
                <a:cs typeface="Open Sans Bold"/>
                <a:sym typeface="Open Sans Bold"/>
              </a:rPr>
              <a:t>Add Project Image</a:t>
            </a:r>
          </a:p>
        </p:txBody>
      </p:sp>
      <p:sp>
        <p:nvSpPr>
          <p:cNvPr name="TextBox 16" id="16"/>
          <p:cNvSpPr txBox="true"/>
          <p:nvPr/>
        </p:nvSpPr>
        <p:spPr>
          <a:xfrm rot="0">
            <a:off x="1599464" y="8170366"/>
            <a:ext cx="7773315" cy="5166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822"/>
              </a:lnSpc>
            </a:pPr>
            <a:r>
              <a:rPr lang="en-US" sz="4200" b="true">
                <a:solidFill>
                  <a:srgbClr val="545454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Theme: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1677242" y="-49885"/>
            <a:ext cx="885763" cy="1078585"/>
            <a:chOff x="0" y="0"/>
            <a:chExt cx="2771140" cy="337439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2771140" cy="3374390"/>
            </a:xfrm>
            <a:custGeom>
              <a:avLst/>
              <a:gdLst/>
              <a:ahLst/>
              <a:cxnLst/>
              <a:rect r="r" b="b" t="t" l="l"/>
              <a:pathLst>
                <a:path h="3374390" w="2771140">
                  <a:moveTo>
                    <a:pt x="0" y="0"/>
                  </a:moveTo>
                  <a:lnTo>
                    <a:pt x="0" y="2471420"/>
                  </a:lnTo>
                  <a:lnTo>
                    <a:pt x="1384300" y="3374390"/>
                  </a:lnTo>
                  <a:lnTo>
                    <a:pt x="2771140" y="2471420"/>
                  </a:lnTo>
                  <a:lnTo>
                    <a:pt x="2771140" y="0"/>
                  </a:lnTo>
                  <a:close/>
                </a:path>
              </a:pathLst>
            </a:custGeom>
            <a:solidFill>
              <a:srgbClr val="F9C314"/>
            </a:solidFill>
          </p:spPr>
        </p:sp>
      </p:grpSp>
      <p:grpSp>
        <p:nvGrpSpPr>
          <p:cNvPr name="Group 4" id="4"/>
          <p:cNvGrpSpPr/>
          <p:nvPr/>
        </p:nvGrpSpPr>
        <p:grpSpPr>
          <a:xfrm rot="0">
            <a:off x="0" y="9675834"/>
            <a:ext cx="18288000" cy="611166"/>
            <a:chOff x="0" y="0"/>
            <a:chExt cx="6671512" cy="222955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6671512" cy="222955"/>
            </a:xfrm>
            <a:custGeom>
              <a:avLst/>
              <a:gdLst/>
              <a:ahLst/>
              <a:cxnLst/>
              <a:rect r="r" b="b" t="t" l="l"/>
              <a:pathLst>
                <a:path h="222955" w="6671512">
                  <a:moveTo>
                    <a:pt x="0" y="0"/>
                  </a:moveTo>
                  <a:lnTo>
                    <a:pt x="6671512" y="0"/>
                  </a:lnTo>
                  <a:lnTo>
                    <a:pt x="6671512" y="222955"/>
                  </a:lnTo>
                  <a:lnTo>
                    <a:pt x="0" y="222955"/>
                  </a:lnTo>
                  <a:close/>
                </a:path>
              </a:pathLst>
            </a:custGeom>
            <a:solidFill>
              <a:srgbClr val="5E2B7F">
                <a:alpha val="80000"/>
              </a:srgbClr>
            </a:solidFill>
          </p:spPr>
        </p:sp>
      </p:grpSp>
      <p:grpSp>
        <p:nvGrpSpPr>
          <p:cNvPr name="Group 6" id="6"/>
          <p:cNvGrpSpPr/>
          <p:nvPr/>
        </p:nvGrpSpPr>
        <p:grpSpPr>
          <a:xfrm rot="0">
            <a:off x="0" y="9675834"/>
            <a:ext cx="9872106" cy="611166"/>
            <a:chOff x="0" y="0"/>
            <a:chExt cx="3601371" cy="222955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3601371" cy="222955"/>
            </a:xfrm>
            <a:custGeom>
              <a:avLst/>
              <a:gdLst/>
              <a:ahLst/>
              <a:cxnLst/>
              <a:rect r="r" b="b" t="t" l="l"/>
              <a:pathLst>
                <a:path h="222955" w="3601371">
                  <a:moveTo>
                    <a:pt x="0" y="0"/>
                  </a:moveTo>
                  <a:lnTo>
                    <a:pt x="3601371" y="0"/>
                  </a:lnTo>
                  <a:lnTo>
                    <a:pt x="3601371" y="222955"/>
                  </a:lnTo>
                  <a:lnTo>
                    <a:pt x="0" y="222955"/>
                  </a:lnTo>
                  <a:close/>
                </a:path>
              </a:pathLst>
            </a:custGeom>
            <a:solidFill>
              <a:srgbClr val="5E2B7F"/>
            </a:solidFill>
          </p:spPr>
        </p:sp>
      </p:grpSp>
      <p:sp>
        <p:nvSpPr>
          <p:cNvPr name="Freeform 8" id="8"/>
          <p:cNvSpPr/>
          <p:nvPr/>
        </p:nvSpPr>
        <p:spPr>
          <a:xfrm flipH="false" flipV="false" rot="0">
            <a:off x="9977463" y="1480575"/>
            <a:ext cx="7583792" cy="5513841"/>
          </a:xfrm>
          <a:custGeom>
            <a:avLst/>
            <a:gdLst/>
            <a:ahLst/>
            <a:cxnLst/>
            <a:rect r="r" b="b" t="t" l="l"/>
            <a:pathLst>
              <a:path h="5513841" w="7583792">
                <a:moveTo>
                  <a:pt x="0" y="0"/>
                </a:moveTo>
                <a:lnTo>
                  <a:pt x="7583791" y="0"/>
                </a:lnTo>
                <a:lnTo>
                  <a:pt x="7583791" y="5513841"/>
                </a:lnTo>
                <a:lnTo>
                  <a:pt x="0" y="551384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9" id="9"/>
          <p:cNvSpPr/>
          <p:nvPr/>
        </p:nvSpPr>
        <p:spPr>
          <a:xfrm flipH="false" flipV="false" rot="0">
            <a:off x="9977463" y="2942916"/>
            <a:ext cx="7311736" cy="5084703"/>
          </a:xfrm>
          <a:custGeom>
            <a:avLst/>
            <a:gdLst/>
            <a:ahLst/>
            <a:cxnLst/>
            <a:rect r="r" b="b" t="t" l="l"/>
            <a:pathLst>
              <a:path h="5084703" w="7311736">
                <a:moveTo>
                  <a:pt x="0" y="0"/>
                </a:moveTo>
                <a:lnTo>
                  <a:pt x="7311736" y="0"/>
                </a:lnTo>
                <a:lnTo>
                  <a:pt x="7311736" y="5084703"/>
                </a:lnTo>
                <a:lnTo>
                  <a:pt x="0" y="5084703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Freeform 10" id="10"/>
          <p:cNvSpPr/>
          <p:nvPr/>
        </p:nvSpPr>
        <p:spPr>
          <a:xfrm flipH="false" flipV="false" rot="0">
            <a:off x="13664298" y="9475012"/>
            <a:ext cx="3884460" cy="476208"/>
          </a:xfrm>
          <a:custGeom>
            <a:avLst/>
            <a:gdLst/>
            <a:ahLst/>
            <a:cxnLst/>
            <a:rect r="r" b="b" t="t" l="l"/>
            <a:pathLst>
              <a:path h="476208" w="3884460">
                <a:moveTo>
                  <a:pt x="0" y="0"/>
                </a:moveTo>
                <a:lnTo>
                  <a:pt x="3884460" y="0"/>
                </a:lnTo>
                <a:lnTo>
                  <a:pt x="3884460" y="476208"/>
                </a:lnTo>
                <a:lnTo>
                  <a:pt x="0" y="476208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0" r="0" b="-53555"/>
            </a:stretch>
          </a:blipFill>
        </p:spPr>
      </p:sp>
      <p:sp>
        <p:nvSpPr>
          <p:cNvPr name="TextBox 11" id="11"/>
          <p:cNvSpPr txBox="true"/>
          <p:nvPr/>
        </p:nvSpPr>
        <p:spPr>
          <a:xfrm rot="0">
            <a:off x="1677242" y="2631938"/>
            <a:ext cx="6785021" cy="12268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0080"/>
              </a:lnSpc>
            </a:pPr>
            <a:r>
              <a:rPr lang="en-US" sz="7200" b="true">
                <a:solidFill>
                  <a:srgbClr val="545454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Team Member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1677242" y="2178555"/>
            <a:ext cx="4863450" cy="4648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779"/>
              </a:lnSpc>
            </a:pPr>
            <a:r>
              <a:rPr lang="en-US" sz="2700" b="true">
                <a:solidFill>
                  <a:srgbClr val="545454"/>
                </a:solidFill>
                <a:latin typeface="Open Sans Semi-Bold"/>
                <a:ea typeface="Open Sans Semi-Bold"/>
                <a:cs typeface="Open Sans Semi-Bold"/>
                <a:sym typeface="Open Sans Semi-Bold"/>
              </a:rPr>
              <a:t>Codeavour 6.0 International</a:t>
            </a:r>
          </a:p>
        </p:txBody>
      </p:sp>
      <p:sp>
        <p:nvSpPr>
          <p:cNvPr name="TextBox 13" id="13"/>
          <p:cNvSpPr txBox="true"/>
          <p:nvPr/>
        </p:nvSpPr>
        <p:spPr>
          <a:xfrm rot="0">
            <a:off x="1677242" y="4715997"/>
            <a:ext cx="7070771" cy="12344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359"/>
              </a:lnSpc>
            </a:pPr>
            <a:r>
              <a:rPr lang="en-US" b="true" sz="2399">
                <a:solidFill>
                  <a:srgbClr val="545454"/>
                </a:solidFill>
                <a:latin typeface="Open Sans Semi-Bold"/>
                <a:ea typeface="Open Sans Semi-Bold"/>
                <a:cs typeface="Open Sans Semi-Bold"/>
                <a:sym typeface="Open Sans Semi-Bold"/>
              </a:rPr>
              <a:t>• List out all team members, and mentors</a:t>
            </a:r>
          </a:p>
          <a:p>
            <a:pPr algn="l">
              <a:lnSpc>
                <a:spcPts val="3359"/>
              </a:lnSpc>
            </a:pPr>
            <a:r>
              <a:rPr lang="en-US" b="true" sz="2399">
                <a:solidFill>
                  <a:srgbClr val="545454"/>
                </a:solidFill>
                <a:latin typeface="Open Sans Semi-Bold"/>
                <a:ea typeface="Open Sans Semi-Bold"/>
                <a:cs typeface="Open Sans Semi-Bold"/>
                <a:sym typeface="Open Sans Semi-Bold"/>
              </a:rPr>
              <a:t>• Use pictures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1677242" y="-49885"/>
            <a:ext cx="885763" cy="1078585"/>
            <a:chOff x="0" y="0"/>
            <a:chExt cx="2771140" cy="337439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2771140" cy="3374390"/>
            </a:xfrm>
            <a:custGeom>
              <a:avLst/>
              <a:gdLst/>
              <a:ahLst/>
              <a:cxnLst/>
              <a:rect r="r" b="b" t="t" l="l"/>
              <a:pathLst>
                <a:path h="3374390" w="2771140">
                  <a:moveTo>
                    <a:pt x="0" y="0"/>
                  </a:moveTo>
                  <a:lnTo>
                    <a:pt x="0" y="2471420"/>
                  </a:lnTo>
                  <a:lnTo>
                    <a:pt x="1384300" y="3374390"/>
                  </a:lnTo>
                  <a:lnTo>
                    <a:pt x="2771140" y="2471420"/>
                  </a:lnTo>
                  <a:lnTo>
                    <a:pt x="2771140" y="0"/>
                  </a:lnTo>
                  <a:close/>
                </a:path>
              </a:pathLst>
            </a:custGeom>
            <a:solidFill>
              <a:srgbClr val="F9C314"/>
            </a:solidFill>
          </p:spPr>
        </p:sp>
      </p:grpSp>
      <p:grpSp>
        <p:nvGrpSpPr>
          <p:cNvPr name="Group 4" id="4"/>
          <p:cNvGrpSpPr/>
          <p:nvPr/>
        </p:nvGrpSpPr>
        <p:grpSpPr>
          <a:xfrm rot="0">
            <a:off x="0" y="9675834"/>
            <a:ext cx="18288000" cy="611166"/>
            <a:chOff x="0" y="0"/>
            <a:chExt cx="6671512" cy="222955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6671512" cy="222955"/>
            </a:xfrm>
            <a:custGeom>
              <a:avLst/>
              <a:gdLst/>
              <a:ahLst/>
              <a:cxnLst/>
              <a:rect r="r" b="b" t="t" l="l"/>
              <a:pathLst>
                <a:path h="222955" w="6671512">
                  <a:moveTo>
                    <a:pt x="0" y="0"/>
                  </a:moveTo>
                  <a:lnTo>
                    <a:pt x="6671512" y="0"/>
                  </a:lnTo>
                  <a:lnTo>
                    <a:pt x="6671512" y="222955"/>
                  </a:lnTo>
                  <a:lnTo>
                    <a:pt x="0" y="222955"/>
                  </a:lnTo>
                  <a:close/>
                </a:path>
              </a:pathLst>
            </a:custGeom>
            <a:solidFill>
              <a:srgbClr val="5E2B7F">
                <a:alpha val="80000"/>
              </a:srgbClr>
            </a:solidFill>
          </p:spPr>
        </p:sp>
      </p:grpSp>
      <p:grpSp>
        <p:nvGrpSpPr>
          <p:cNvPr name="Group 6" id="6"/>
          <p:cNvGrpSpPr/>
          <p:nvPr/>
        </p:nvGrpSpPr>
        <p:grpSpPr>
          <a:xfrm rot="0">
            <a:off x="0" y="9675834"/>
            <a:ext cx="9872106" cy="611166"/>
            <a:chOff x="0" y="0"/>
            <a:chExt cx="3601371" cy="222955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3601371" cy="222955"/>
            </a:xfrm>
            <a:custGeom>
              <a:avLst/>
              <a:gdLst/>
              <a:ahLst/>
              <a:cxnLst/>
              <a:rect r="r" b="b" t="t" l="l"/>
              <a:pathLst>
                <a:path h="222955" w="3601371">
                  <a:moveTo>
                    <a:pt x="0" y="0"/>
                  </a:moveTo>
                  <a:lnTo>
                    <a:pt x="3601371" y="0"/>
                  </a:lnTo>
                  <a:lnTo>
                    <a:pt x="3601371" y="222955"/>
                  </a:lnTo>
                  <a:lnTo>
                    <a:pt x="0" y="222955"/>
                  </a:lnTo>
                  <a:close/>
                </a:path>
              </a:pathLst>
            </a:custGeom>
            <a:solidFill>
              <a:srgbClr val="5E2B7F"/>
            </a:solidFill>
          </p:spPr>
        </p:sp>
      </p:grpSp>
      <p:grpSp>
        <p:nvGrpSpPr>
          <p:cNvPr name="Group 8" id="8"/>
          <p:cNvGrpSpPr/>
          <p:nvPr/>
        </p:nvGrpSpPr>
        <p:grpSpPr>
          <a:xfrm rot="0">
            <a:off x="9872106" y="0"/>
            <a:ext cx="8415894" cy="5143500"/>
            <a:chOff x="0" y="0"/>
            <a:chExt cx="2216532" cy="1354667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0" y="0"/>
              <a:ext cx="2216532" cy="1354667"/>
            </a:xfrm>
            <a:custGeom>
              <a:avLst/>
              <a:gdLst/>
              <a:ahLst/>
              <a:cxnLst/>
              <a:rect r="r" b="b" t="t" l="l"/>
              <a:pathLst>
                <a:path h="1354667" w="2216532">
                  <a:moveTo>
                    <a:pt x="0" y="0"/>
                  </a:moveTo>
                  <a:lnTo>
                    <a:pt x="2216532" y="0"/>
                  </a:lnTo>
                  <a:lnTo>
                    <a:pt x="2216532" y="1354667"/>
                  </a:lnTo>
                  <a:lnTo>
                    <a:pt x="0" y="1354667"/>
                  </a:lnTo>
                  <a:close/>
                </a:path>
              </a:pathLst>
            </a:custGeom>
            <a:solidFill>
              <a:srgbClr val="FDFDE0"/>
            </a:solidFill>
            <a:ln w="38100" cap="sq">
              <a:solidFill>
                <a:srgbClr val="F9C314"/>
              </a:solidFill>
              <a:prstDash val="solid"/>
              <a:miter/>
            </a:ln>
          </p:spPr>
        </p:sp>
        <p:sp>
          <p:nvSpPr>
            <p:cNvPr name="TextBox 10" id="10"/>
            <p:cNvSpPr txBox="true"/>
            <p:nvPr/>
          </p:nvSpPr>
          <p:spPr>
            <a:xfrm>
              <a:off x="0" y="-28575"/>
              <a:ext cx="2216532" cy="1383242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520"/>
                </a:lnSpc>
              </a:pPr>
            </a:p>
          </p:txBody>
        </p:sp>
      </p:grpSp>
      <p:grpSp>
        <p:nvGrpSpPr>
          <p:cNvPr name="Group 11" id="11"/>
          <p:cNvGrpSpPr/>
          <p:nvPr/>
        </p:nvGrpSpPr>
        <p:grpSpPr>
          <a:xfrm rot="0">
            <a:off x="9872106" y="5366928"/>
            <a:ext cx="4207947" cy="3891372"/>
            <a:chOff x="0" y="0"/>
            <a:chExt cx="1108266" cy="1024888"/>
          </a:xfrm>
        </p:grpSpPr>
        <p:sp>
          <p:nvSpPr>
            <p:cNvPr name="Freeform 12" id="12"/>
            <p:cNvSpPr/>
            <p:nvPr/>
          </p:nvSpPr>
          <p:spPr>
            <a:xfrm flipH="false" flipV="false" rot="0">
              <a:off x="0" y="0"/>
              <a:ext cx="1108266" cy="1024888"/>
            </a:xfrm>
            <a:custGeom>
              <a:avLst/>
              <a:gdLst/>
              <a:ahLst/>
              <a:cxnLst/>
              <a:rect r="r" b="b" t="t" l="l"/>
              <a:pathLst>
                <a:path h="1024888" w="1108266">
                  <a:moveTo>
                    <a:pt x="0" y="0"/>
                  </a:moveTo>
                  <a:lnTo>
                    <a:pt x="1108266" y="0"/>
                  </a:lnTo>
                  <a:lnTo>
                    <a:pt x="1108266" y="1024888"/>
                  </a:lnTo>
                  <a:lnTo>
                    <a:pt x="0" y="1024888"/>
                  </a:lnTo>
                  <a:close/>
                </a:path>
              </a:pathLst>
            </a:custGeom>
            <a:solidFill>
              <a:srgbClr val="FDFDE0"/>
            </a:solidFill>
            <a:ln w="38100" cap="sq">
              <a:solidFill>
                <a:srgbClr val="F9C314"/>
              </a:solidFill>
              <a:prstDash val="solid"/>
              <a:miter/>
            </a:ln>
          </p:spPr>
        </p:sp>
        <p:sp>
          <p:nvSpPr>
            <p:cNvPr name="TextBox 13" id="13"/>
            <p:cNvSpPr txBox="true"/>
            <p:nvPr/>
          </p:nvSpPr>
          <p:spPr>
            <a:xfrm>
              <a:off x="0" y="-28575"/>
              <a:ext cx="1108266" cy="105346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520"/>
                </a:lnSpc>
              </a:pPr>
            </a:p>
          </p:txBody>
        </p:sp>
      </p:grpSp>
      <p:grpSp>
        <p:nvGrpSpPr>
          <p:cNvPr name="Group 14" id="14"/>
          <p:cNvGrpSpPr/>
          <p:nvPr/>
        </p:nvGrpSpPr>
        <p:grpSpPr>
          <a:xfrm rot="0">
            <a:off x="14330885" y="5366928"/>
            <a:ext cx="3957115" cy="3891372"/>
            <a:chOff x="0" y="0"/>
            <a:chExt cx="1042203" cy="1024888"/>
          </a:xfrm>
        </p:grpSpPr>
        <p:sp>
          <p:nvSpPr>
            <p:cNvPr name="Freeform 15" id="15"/>
            <p:cNvSpPr/>
            <p:nvPr/>
          </p:nvSpPr>
          <p:spPr>
            <a:xfrm flipH="false" flipV="false" rot="0">
              <a:off x="0" y="0"/>
              <a:ext cx="1042203" cy="1024888"/>
            </a:xfrm>
            <a:custGeom>
              <a:avLst/>
              <a:gdLst/>
              <a:ahLst/>
              <a:cxnLst/>
              <a:rect r="r" b="b" t="t" l="l"/>
              <a:pathLst>
                <a:path h="1024888" w="1042203">
                  <a:moveTo>
                    <a:pt x="0" y="0"/>
                  </a:moveTo>
                  <a:lnTo>
                    <a:pt x="1042203" y="0"/>
                  </a:lnTo>
                  <a:lnTo>
                    <a:pt x="1042203" y="1024888"/>
                  </a:lnTo>
                  <a:lnTo>
                    <a:pt x="0" y="1024888"/>
                  </a:lnTo>
                  <a:close/>
                </a:path>
              </a:pathLst>
            </a:custGeom>
            <a:solidFill>
              <a:srgbClr val="FDFDE0"/>
            </a:solidFill>
            <a:ln w="38100" cap="sq">
              <a:solidFill>
                <a:srgbClr val="F9C314"/>
              </a:solidFill>
              <a:prstDash val="solid"/>
              <a:miter/>
            </a:ln>
          </p:spPr>
        </p:sp>
        <p:sp>
          <p:nvSpPr>
            <p:cNvPr name="TextBox 16" id="16"/>
            <p:cNvSpPr txBox="true"/>
            <p:nvPr/>
          </p:nvSpPr>
          <p:spPr>
            <a:xfrm>
              <a:off x="0" y="-28575"/>
              <a:ext cx="1042203" cy="105346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520"/>
                </a:lnSpc>
              </a:pPr>
            </a:p>
          </p:txBody>
        </p:sp>
      </p:grpSp>
      <p:sp>
        <p:nvSpPr>
          <p:cNvPr name="TextBox 17" id="17"/>
          <p:cNvSpPr txBox="true"/>
          <p:nvPr/>
        </p:nvSpPr>
        <p:spPr>
          <a:xfrm rot="0">
            <a:off x="1677242" y="3548587"/>
            <a:ext cx="6785021" cy="12268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0080"/>
              </a:lnSpc>
            </a:pPr>
            <a:r>
              <a:rPr lang="en-US" sz="7200" b="true">
                <a:solidFill>
                  <a:srgbClr val="545454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Project Name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11566058" y="2033270"/>
            <a:ext cx="5027990" cy="9626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840"/>
              </a:lnSpc>
            </a:pPr>
            <a:r>
              <a:rPr lang="en-US" b="true" sz="5600">
                <a:solidFill>
                  <a:srgbClr val="545454">
                    <a:alpha val="69804"/>
                  </a:srgbClr>
                </a:solidFill>
                <a:latin typeface="Open Sans Bold"/>
                <a:ea typeface="Open Sans Bold"/>
                <a:cs typeface="Open Sans Bold"/>
                <a:sym typeface="Open Sans Bold"/>
              </a:rPr>
              <a:t>Add Image</a:t>
            </a:r>
          </a:p>
        </p:txBody>
      </p:sp>
      <p:sp>
        <p:nvSpPr>
          <p:cNvPr name="TextBox 19" id="19"/>
          <p:cNvSpPr txBox="true"/>
          <p:nvPr/>
        </p:nvSpPr>
        <p:spPr>
          <a:xfrm rot="0">
            <a:off x="10353788" y="6543629"/>
            <a:ext cx="2930889" cy="158559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6160"/>
              </a:lnSpc>
            </a:pPr>
            <a:r>
              <a:rPr lang="en-US" b="true" sz="5600">
                <a:solidFill>
                  <a:srgbClr val="545454">
                    <a:alpha val="69804"/>
                  </a:srgbClr>
                </a:solidFill>
                <a:latin typeface="Open Sans Bold"/>
                <a:ea typeface="Open Sans Bold"/>
                <a:cs typeface="Open Sans Bold"/>
                <a:sym typeface="Open Sans Bold"/>
              </a:rPr>
              <a:t>Add Image</a:t>
            </a:r>
          </a:p>
        </p:txBody>
      </p:sp>
      <p:sp>
        <p:nvSpPr>
          <p:cNvPr name="TextBox 20" id="20"/>
          <p:cNvSpPr txBox="true"/>
          <p:nvPr/>
        </p:nvSpPr>
        <p:spPr>
          <a:xfrm rot="0">
            <a:off x="14843998" y="6541362"/>
            <a:ext cx="2930889" cy="158559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6160"/>
              </a:lnSpc>
            </a:pPr>
            <a:r>
              <a:rPr lang="en-US" b="true" sz="5600">
                <a:solidFill>
                  <a:srgbClr val="545454">
                    <a:alpha val="69804"/>
                  </a:srgbClr>
                </a:solidFill>
                <a:latin typeface="Open Sans Bold"/>
                <a:ea typeface="Open Sans Bold"/>
                <a:cs typeface="Open Sans Bold"/>
                <a:sym typeface="Open Sans Bold"/>
              </a:rPr>
              <a:t>Add Image</a:t>
            </a:r>
          </a:p>
        </p:txBody>
      </p:sp>
      <p:sp>
        <p:nvSpPr>
          <p:cNvPr name="TextBox 21" id="21"/>
          <p:cNvSpPr txBox="true"/>
          <p:nvPr/>
        </p:nvSpPr>
        <p:spPr>
          <a:xfrm rot="0">
            <a:off x="1677242" y="2938780"/>
            <a:ext cx="4863450" cy="4648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779"/>
              </a:lnSpc>
            </a:pPr>
            <a:r>
              <a:rPr lang="en-US" sz="2700" b="true">
                <a:solidFill>
                  <a:srgbClr val="545454"/>
                </a:solidFill>
                <a:latin typeface="Open Sans Semi-Bold"/>
                <a:ea typeface="Open Sans Semi-Bold"/>
                <a:cs typeface="Open Sans Semi-Bold"/>
                <a:sym typeface="Open Sans Semi-Bold"/>
              </a:rPr>
              <a:t>Theme of the Project</a:t>
            </a:r>
          </a:p>
        </p:txBody>
      </p:sp>
      <p:sp>
        <p:nvSpPr>
          <p:cNvPr name="TextBox 22" id="22"/>
          <p:cNvSpPr txBox="true"/>
          <p:nvPr/>
        </p:nvSpPr>
        <p:spPr>
          <a:xfrm rot="0">
            <a:off x="1677242" y="5328828"/>
            <a:ext cx="7084181" cy="12344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359"/>
              </a:lnSpc>
            </a:pPr>
            <a:r>
              <a:rPr lang="en-US" sz="2399" b="true">
                <a:solidFill>
                  <a:srgbClr val="545454"/>
                </a:solidFill>
                <a:latin typeface="Open Sans Semi-Bold"/>
                <a:ea typeface="Open Sans Semi-Bold"/>
                <a:cs typeface="Open Sans Semi-Bold"/>
                <a:sym typeface="Open Sans Semi-Bold"/>
              </a:rPr>
              <a:t>• Describe your Project in two lines</a:t>
            </a:r>
          </a:p>
          <a:p>
            <a:pPr algn="l">
              <a:lnSpc>
                <a:spcPts val="3359"/>
              </a:lnSpc>
            </a:pPr>
            <a:r>
              <a:rPr lang="en-US" sz="2399" b="true">
                <a:solidFill>
                  <a:srgbClr val="545454"/>
                </a:solidFill>
                <a:latin typeface="Open Sans Semi-Bold"/>
                <a:ea typeface="Open Sans Semi-Bold"/>
                <a:cs typeface="Open Sans Semi-Bold"/>
                <a:sym typeface="Open Sans Semi-Bold"/>
              </a:rPr>
              <a:t>• Use video link of your project </a:t>
            </a:r>
          </a:p>
          <a:p>
            <a:pPr algn="l">
              <a:lnSpc>
                <a:spcPts val="3359"/>
              </a:lnSpc>
            </a:pPr>
            <a:r>
              <a:rPr lang="en-US" sz="2399" b="true">
                <a:solidFill>
                  <a:srgbClr val="545454"/>
                </a:solidFill>
                <a:latin typeface="Open Sans Semi-Bold"/>
                <a:ea typeface="Open Sans Semi-Bold"/>
                <a:cs typeface="Open Sans Semi-Bold"/>
                <a:sym typeface="Open Sans Semi-Bold"/>
              </a:rPr>
              <a:t>• Tell us what hardware you’ve used (If Any) </a:t>
            </a:r>
          </a:p>
        </p:txBody>
      </p:sp>
      <p:sp>
        <p:nvSpPr>
          <p:cNvPr name="Freeform 23" id="23"/>
          <p:cNvSpPr/>
          <p:nvPr/>
        </p:nvSpPr>
        <p:spPr>
          <a:xfrm flipH="false" flipV="false" rot="0">
            <a:off x="13664298" y="9475012"/>
            <a:ext cx="3884460" cy="476208"/>
          </a:xfrm>
          <a:custGeom>
            <a:avLst/>
            <a:gdLst/>
            <a:ahLst/>
            <a:cxnLst/>
            <a:rect r="r" b="b" t="t" l="l"/>
            <a:pathLst>
              <a:path h="476208" w="3884460">
                <a:moveTo>
                  <a:pt x="0" y="0"/>
                </a:moveTo>
                <a:lnTo>
                  <a:pt x="3884460" y="0"/>
                </a:lnTo>
                <a:lnTo>
                  <a:pt x="3884460" y="476208"/>
                </a:lnTo>
                <a:lnTo>
                  <a:pt x="0" y="47620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-53555"/>
            </a:stretch>
          </a:blipFill>
        </p:spPr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1677242" y="-49885"/>
            <a:ext cx="885763" cy="1078585"/>
            <a:chOff x="0" y="0"/>
            <a:chExt cx="2771140" cy="337439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2771140" cy="3374390"/>
            </a:xfrm>
            <a:custGeom>
              <a:avLst/>
              <a:gdLst/>
              <a:ahLst/>
              <a:cxnLst/>
              <a:rect r="r" b="b" t="t" l="l"/>
              <a:pathLst>
                <a:path h="3374390" w="2771140">
                  <a:moveTo>
                    <a:pt x="0" y="0"/>
                  </a:moveTo>
                  <a:lnTo>
                    <a:pt x="0" y="2471420"/>
                  </a:lnTo>
                  <a:lnTo>
                    <a:pt x="1384300" y="3374390"/>
                  </a:lnTo>
                  <a:lnTo>
                    <a:pt x="2771140" y="2471420"/>
                  </a:lnTo>
                  <a:lnTo>
                    <a:pt x="2771140" y="0"/>
                  </a:lnTo>
                  <a:close/>
                </a:path>
              </a:pathLst>
            </a:custGeom>
            <a:solidFill>
              <a:srgbClr val="F9C314"/>
            </a:solidFill>
          </p:spPr>
        </p:sp>
      </p:grpSp>
      <p:grpSp>
        <p:nvGrpSpPr>
          <p:cNvPr name="Group 4" id="4"/>
          <p:cNvGrpSpPr/>
          <p:nvPr/>
        </p:nvGrpSpPr>
        <p:grpSpPr>
          <a:xfrm rot="0">
            <a:off x="0" y="9675834"/>
            <a:ext cx="18288000" cy="611166"/>
            <a:chOff x="0" y="0"/>
            <a:chExt cx="6671512" cy="222955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6671512" cy="222955"/>
            </a:xfrm>
            <a:custGeom>
              <a:avLst/>
              <a:gdLst/>
              <a:ahLst/>
              <a:cxnLst/>
              <a:rect r="r" b="b" t="t" l="l"/>
              <a:pathLst>
                <a:path h="222955" w="6671512">
                  <a:moveTo>
                    <a:pt x="0" y="0"/>
                  </a:moveTo>
                  <a:lnTo>
                    <a:pt x="6671512" y="0"/>
                  </a:lnTo>
                  <a:lnTo>
                    <a:pt x="6671512" y="222955"/>
                  </a:lnTo>
                  <a:lnTo>
                    <a:pt x="0" y="222955"/>
                  </a:lnTo>
                  <a:close/>
                </a:path>
              </a:pathLst>
            </a:custGeom>
            <a:solidFill>
              <a:srgbClr val="5E2B7F">
                <a:alpha val="80000"/>
              </a:srgbClr>
            </a:solidFill>
          </p:spPr>
        </p:sp>
      </p:grpSp>
      <p:grpSp>
        <p:nvGrpSpPr>
          <p:cNvPr name="Group 6" id="6"/>
          <p:cNvGrpSpPr/>
          <p:nvPr/>
        </p:nvGrpSpPr>
        <p:grpSpPr>
          <a:xfrm rot="0">
            <a:off x="0" y="9675834"/>
            <a:ext cx="9872106" cy="611166"/>
            <a:chOff x="0" y="0"/>
            <a:chExt cx="3601371" cy="222955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3601371" cy="222955"/>
            </a:xfrm>
            <a:custGeom>
              <a:avLst/>
              <a:gdLst/>
              <a:ahLst/>
              <a:cxnLst/>
              <a:rect r="r" b="b" t="t" l="l"/>
              <a:pathLst>
                <a:path h="222955" w="3601371">
                  <a:moveTo>
                    <a:pt x="0" y="0"/>
                  </a:moveTo>
                  <a:lnTo>
                    <a:pt x="3601371" y="0"/>
                  </a:lnTo>
                  <a:lnTo>
                    <a:pt x="3601371" y="222955"/>
                  </a:lnTo>
                  <a:lnTo>
                    <a:pt x="0" y="222955"/>
                  </a:lnTo>
                  <a:close/>
                </a:path>
              </a:pathLst>
            </a:custGeom>
            <a:solidFill>
              <a:srgbClr val="5E2B7F"/>
            </a:solidFill>
          </p:spPr>
        </p:sp>
      </p:grpSp>
      <p:sp>
        <p:nvSpPr>
          <p:cNvPr name="Freeform 8" id="8"/>
          <p:cNvSpPr/>
          <p:nvPr/>
        </p:nvSpPr>
        <p:spPr>
          <a:xfrm flipH="false" flipV="false" rot="0">
            <a:off x="11829830" y="2267870"/>
            <a:ext cx="4437598" cy="5521117"/>
          </a:xfrm>
          <a:custGeom>
            <a:avLst/>
            <a:gdLst/>
            <a:ahLst/>
            <a:cxnLst/>
            <a:rect r="r" b="b" t="t" l="l"/>
            <a:pathLst>
              <a:path h="5521117" w="4437598">
                <a:moveTo>
                  <a:pt x="0" y="0"/>
                </a:moveTo>
                <a:lnTo>
                  <a:pt x="4437598" y="0"/>
                </a:lnTo>
                <a:lnTo>
                  <a:pt x="4437598" y="5521117"/>
                </a:lnTo>
                <a:lnTo>
                  <a:pt x="0" y="552111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9" id="9"/>
          <p:cNvSpPr txBox="true"/>
          <p:nvPr/>
        </p:nvSpPr>
        <p:spPr>
          <a:xfrm rot="0">
            <a:off x="1677242" y="2811701"/>
            <a:ext cx="4018863" cy="9639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7200"/>
              </a:lnSpc>
            </a:pPr>
            <a:r>
              <a:rPr lang="en-US" sz="7200" b="true">
                <a:solidFill>
                  <a:srgbClr val="545454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Problem 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1677242" y="4328160"/>
            <a:ext cx="6785021" cy="8153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359"/>
              </a:lnSpc>
            </a:pPr>
            <a:r>
              <a:rPr lang="en-US" sz="2399" b="true">
                <a:solidFill>
                  <a:srgbClr val="545454"/>
                </a:solidFill>
                <a:latin typeface="Open Sans Semi-Bold"/>
                <a:ea typeface="Open Sans Semi-Bold"/>
                <a:cs typeface="Open Sans Semi-Bold"/>
                <a:sym typeface="Open Sans Semi-Bold"/>
              </a:rPr>
              <a:t>Describe what problems your identified while creating this project.</a:t>
            </a:r>
          </a:p>
        </p:txBody>
      </p:sp>
      <p:sp>
        <p:nvSpPr>
          <p:cNvPr name="Freeform 11" id="11"/>
          <p:cNvSpPr/>
          <p:nvPr/>
        </p:nvSpPr>
        <p:spPr>
          <a:xfrm flipH="false" flipV="false" rot="0">
            <a:off x="13664298" y="9475012"/>
            <a:ext cx="3884460" cy="476208"/>
          </a:xfrm>
          <a:custGeom>
            <a:avLst/>
            <a:gdLst/>
            <a:ahLst/>
            <a:cxnLst/>
            <a:rect r="r" b="b" t="t" l="l"/>
            <a:pathLst>
              <a:path h="476208" w="3884460">
                <a:moveTo>
                  <a:pt x="0" y="0"/>
                </a:moveTo>
                <a:lnTo>
                  <a:pt x="3884460" y="0"/>
                </a:lnTo>
                <a:lnTo>
                  <a:pt x="3884460" y="476208"/>
                </a:lnTo>
                <a:lnTo>
                  <a:pt x="0" y="476208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-53555"/>
            </a:stretch>
          </a:blipFill>
        </p:spPr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1677242" y="-49885"/>
            <a:ext cx="885763" cy="1078585"/>
            <a:chOff x="0" y="0"/>
            <a:chExt cx="2771140" cy="337439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2771140" cy="3374390"/>
            </a:xfrm>
            <a:custGeom>
              <a:avLst/>
              <a:gdLst/>
              <a:ahLst/>
              <a:cxnLst/>
              <a:rect r="r" b="b" t="t" l="l"/>
              <a:pathLst>
                <a:path h="3374390" w="2771140">
                  <a:moveTo>
                    <a:pt x="0" y="0"/>
                  </a:moveTo>
                  <a:lnTo>
                    <a:pt x="0" y="2471420"/>
                  </a:lnTo>
                  <a:lnTo>
                    <a:pt x="1384300" y="3374390"/>
                  </a:lnTo>
                  <a:lnTo>
                    <a:pt x="2771140" y="2471420"/>
                  </a:lnTo>
                  <a:lnTo>
                    <a:pt x="2771140" y="0"/>
                  </a:lnTo>
                  <a:close/>
                </a:path>
              </a:pathLst>
            </a:custGeom>
            <a:solidFill>
              <a:srgbClr val="F9C314"/>
            </a:solidFill>
          </p:spPr>
        </p:sp>
      </p:grpSp>
      <p:grpSp>
        <p:nvGrpSpPr>
          <p:cNvPr name="Group 4" id="4"/>
          <p:cNvGrpSpPr/>
          <p:nvPr/>
        </p:nvGrpSpPr>
        <p:grpSpPr>
          <a:xfrm rot="0">
            <a:off x="0" y="9675834"/>
            <a:ext cx="18288000" cy="611166"/>
            <a:chOff x="0" y="0"/>
            <a:chExt cx="6671512" cy="222955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6671512" cy="222955"/>
            </a:xfrm>
            <a:custGeom>
              <a:avLst/>
              <a:gdLst/>
              <a:ahLst/>
              <a:cxnLst/>
              <a:rect r="r" b="b" t="t" l="l"/>
              <a:pathLst>
                <a:path h="222955" w="6671512">
                  <a:moveTo>
                    <a:pt x="0" y="0"/>
                  </a:moveTo>
                  <a:lnTo>
                    <a:pt x="6671512" y="0"/>
                  </a:lnTo>
                  <a:lnTo>
                    <a:pt x="6671512" y="222955"/>
                  </a:lnTo>
                  <a:lnTo>
                    <a:pt x="0" y="222955"/>
                  </a:lnTo>
                  <a:close/>
                </a:path>
              </a:pathLst>
            </a:custGeom>
            <a:solidFill>
              <a:srgbClr val="5E2B7F">
                <a:alpha val="80000"/>
              </a:srgbClr>
            </a:solidFill>
          </p:spPr>
        </p:sp>
      </p:grpSp>
      <p:grpSp>
        <p:nvGrpSpPr>
          <p:cNvPr name="Group 6" id="6"/>
          <p:cNvGrpSpPr/>
          <p:nvPr/>
        </p:nvGrpSpPr>
        <p:grpSpPr>
          <a:xfrm rot="0">
            <a:off x="0" y="9675834"/>
            <a:ext cx="9872106" cy="611166"/>
            <a:chOff x="0" y="0"/>
            <a:chExt cx="3601371" cy="222955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3601371" cy="222955"/>
            </a:xfrm>
            <a:custGeom>
              <a:avLst/>
              <a:gdLst/>
              <a:ahLst/>
              <a:cxnLst/>
              <a:rect r="r" b="b" t="t" l="l"/>
              <a:pathLst>
                <a:path h="222955" w="3601371">
                  <a:moveTo>
                    <a:pt x="0" y="0"/>
                  </a:moveTo>
                  <a:lnTo>
                    <a:pt x="3601371" y="0"/>
                  </a:lnTo>
                  <a:lnTo>
                    <a:pt x="3601371" y="222955"/>
                  </a:lnTo>
                  <a:lnTo>
                    <a:pt x="0" y="222955"/>
                  </a:lnTo>
                  <a:close/>
                </a:path>
              </a:pathLst>
            </a:custGeom>
            <a:solidFill>
              <a:srgbClr val="5E2B7F"/>
            </a:solidFill>
          </p:spPr>
        </p:sp>
      </p:grpSp>
      <p:sp>
        <p:nvSpPr>
          <p:cNvPr name="Freeform 8" id="8"/>
          <p:cNvSpPr/>
          <p:nvPr/>
        </p:nvSpPr>
        <p:spPr>
          <a:xfrm flipH="false" flipV="false" rot="0">
            <a:off x="12218197" y="3086100"/>
            <a:ext cx="5041103" cy="4114800"/>
          </a:xfrm>
          <a:custGeom>
            <a:avLst/>
            <a:gdLst/>
            <a:ahLst/>
            <a:cxnLst/>
            <a:rect r="r" b="b" t="t" l="l"/>
            <a:pathLst>
              <a:path h="4114800" w="5041103">
                <a:moveTo>
                  <a:pt x="0" y="0"/>
                </a:moveTo>
                <a:lnTo>
                  <a:pt x="5041103" y="0"/>
                </a:lnTo>
                <a:lnTo>
                  <a:pt x="5041103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9" id="9"/>
          <p:cNvSpPr txBox="true"/>
          <p:nvPr/>
        </p:nvSpPr>
        <p:spPr>
          <a:xfrm rot="0">
            <a:off x="1677242" y="2631938"/>
            <a:ext cx="3875566" cy="12268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0080"/>
              </a:lnSpc>
            </a:pPr>
            <a:r>
              <a:rPr lang="en-US" sz="7200" b="true">
                <a:solidFill>
                  <a:srgbClr val="545454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Solution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1677242" y="4328160"/>
            <a:ext cx="5070521" cy="8153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359"/>
              </a:lnSpc>
            </a:pPr>
            <a:r>
              <a:rPr lang="en-US" sz="2399" b="true">
                <a:solidFill>
                  <a:srgbClr val="545454"/>
                </a:solidFill>
                <a:latin typeface="Open Sans Semi-Bold"/>
                <a:ea typeface="Open Sans Semi-Bold"/>
                <a:cs typeface="Open Sans Semi-Bold"/>
                <a:sym typeface="Open Sans Semi-Bold"/>
              </a:rPr>
              <a:t>• Describe your solution </a:t>
            </a:r>
          </a:p>
          <a:p>
            <a:pPr algn="l">
              <a:lnSpc>
                <a:spcPts val="3359"/>
              </a:lnSpc>
            </a:pPr>
            <a:r>
              <a:rPr lang="en-US" sz="2399" b="true">
                <a:solidFill>
                  <a:srgbClr val="545454"/>
                </a:solidFill>
                <a:latin typeface="Open Sans Semi-Bold"/>
                <a:ea typeface="Open Sans Semi-Bold"/>
                <a:cs typeface="Open Sans Semi-Bold"/>
                <a:sym typeface="Open Sans Semi-Bold"/>
              </a:rPr>
              <a:t>• Use pictures of your prototypes</a:t>
            </a:r>
          </a:p>
        </p:txBody>
      </p:sp>
      <p:sp>
        <p:nvSpPr>
          <p:cNvPr name="Freeform 11" id="11"/>
          <p:cNvSpPr/>
          <p:nvPr/>
        </p:nvSpPr>
        <p:spPr>
          <a:xfrm flipH="false" flipV="false" rot="0">
            <a:off x="13664298" y="9475012"/>
            <a:ext cx="3884460" cy="476208"/>
          </a:xfrm>
          <a:custGeom>
            <a:avLst/>
            <a:gdLst/>
            <a:ahLst/>
            <a:cxnLst/>
            <a:rect r="r" b="b" t="t" l="l"/>
            <a:pathLst>
              <a:path h="476208" w="3884460">
                <a:moveTo>
                  <a:pt x="0" y="0"/>
                </a:moveTo>
                <a:lnTo>
                  <a:pt x="3884460" y="0"/>
                </a:lnTo>
                <a:lnTo>
                  <a:pt x="3884460" y="476208"/>
                </a:lnTo>
                <a:lnTo>
                  <a:pt x="0" y="476208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-53555"/>
            </a:stretch>
          </a:blipFill>
        </p:spPr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1677242" y="-49885"/>
            <a:ext cx="885763" cy="1078585"/>
            <a:chOff x="0" y="0"/>
            <a:chExt cx="2771140" cy="337439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2771140" cy="3374390"/>
            </a:xfrm>
            <a:custGeom>
              <a:avLst/>
              <a:gdLst/>
              <a:ahLst/>
              <a:cxnLst/>
              <a:rect r="r" b="b" t="t" l="l"/>
              <a:pathLst>
                <a:path h="3374390" w="2771140">
                  <a:moveTo>
                    <a:pt x="0" y="0"/>
                  </a:moveTo>
                  <a:lnTo>
                    <a:pt x="0" y="2471420"/>
                  </a:lnTo>
                  <a:lnTo>
                    <a:pt x="1384300" y="3374390"/>
                  </a:lnTo>
                  <a:lnTo>
                    <a:pt x="2771140" y="2471420"/>
                  </a:lnTo>
                  <a:lnTo>
                    <a:pt x="2771140" y="0"/>
                  </a:lnTo>
                  <a:close/>
                </a:path>
              </a:pathLst>
            </a:custGeom>
            <a:solidFill>
              <a:srgbClr val="F9C314"/>
            </a:solidFill>
          </p:spPr>
        </p:sp>
      </p:grpSp>
      <p:grpSp>
        <p:nvGrpSpPr>
          <p:cNvPr name="Group 4" id="4"/>
          <p:cNvGrpSpPr/>
          <p:nvPr/>
        </p:nvGrpSpPr>
        <p:grpSpPr>
          <a:xfrm rot="0">
            <a:off x="0" y="9675834"/>
            <a:ext cx="18288000" cy="611166"/>
            <a:chOff x="0" y="0"/>
            <a:chExt cx="6671512" cy="222955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6671512" cy="222955"/>
            </a:xfrm>
            <a:custGeom>
              <a:avLst/>
              <a:gdLst/>
              <a:ahLst/>
              <a:cxnLst/>
              <a:rect r="r" b="b" t="t" l="l"/>
              <a:pathLst>
                <a:path h="222955" w="6671512">
                  <a:moveTo>
                    <a:pt x="0" y="0"/>
                  </a:moveTo>
                  <a:lnTo>
                    <a:pt x="6671512" y="0"/>
                  </a:lnTo>
                  <a:lnTo>
                    <a:pt x="6671512" y="222955"/>
                  </a:lnTo>
                  <a:lnTo>
                    <a:pt x="0" y="222955"/>
                  </a:lnTo>
                  <a:close/>
                </a:path>
              </a:pathLst>
            </a:custGeom>
            <a:solidFill>
              <a:srgbClr val="5E2B7F">
                <a:alpha val="80000"/>
              </a:srgbClr>
            </a:solidFill>
          </p:spPr>
        </p:sp>
      </p:grpSp>
      <p:grpSp>
        <p:nvGrpSpPr>
          <p:cNvPr name="Group 6" id="6"/>
          <p:cNvGrpSpPr/>
          <p:nvPr/>
        </p:nvGrpSpPr>
        <p:grpSpPr>
          <a:xfrm rot="0">
            <a:off x="0" y="9675834"/>
            <a:ext cx="9872106" cy="611166"/>
            <a:chOff x="0" y="0"/>
            <a:chExt cx="3601371" cy="222955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3601371" cy="222955"/>
            </a:xfrm>
            <a:custGeom>
              <a:avLst/>
              <a:gdLst/>
              <a:ahLst/>
              <a:cxnLst/>
              <a:rect r="r" b="b" t="t" l="l"/>
              <a:pathLst>
                <a:path h="222955" w="3601371">
                  <a:moveTo>
                    <a:pt x="0" y="0"/>
                  </a:moveTo>
                  <a:lnTo>
                    <a:pt x="3601371" y="0"/>
                  </a:lnTo>
                  <a:lnTo>
                    <a:pt x="3601371" y="222955"/>
                  </a:lnTo>
                  <a:lnTo>
                    <a:pt x="0" y="222955"/>
                  </a:lnTo>
                  <a:close/>
                </a:path>
              </a:pathLst>
            </a:custGeom>
            <a:solidFill>
              <a:srgbClr val="5E2B7F"/>
            </a:solidFill>
          </p:spPr>
        </p:sp>
      </p:grpSp>
      <p:sp>
        <p:nvSpPr>
          <p:cNvPr name="TextBox 8" id="8"/>
          <p:cNvSpPr txBox="true"/>
          <p:nvPr/>
        </p:nvSpPr>
        <p:spPr>
          <a:xfrm rot="0">
            <a:off x="1261606" y="1913659"/>
            <a:ext cx="4642318" cy="18783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7200"/>
              </a:lnSpc>
            </a:pPr>
            <a:r>
              <a:rPr lang="en-US" sz="7200" b="true">
                <a:solidFill>
                  <a:srgbClr val="545454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Existing Solutions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1028700" y="4716780"/>
            <a:ext cx="6785021" cy="8153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359"/>
              </a:lnSpc>
            </a:pPr>
            <a:r>
              <a:rPr lang="en-US" sz="2399" b="true">
                <a:solidFill>
                  <a:srgbClr val="545454"/>
                </a:solidFill>
                <a:latin typeface="Open Sans Semi-Bold"/>
                <a:ea typeface="Open Sans Semi-Bold"/>
                <a:cs typeface="Open Sans Semi-Bold"/>
                <a:sym typeface="Open Sans Semi-Bold"/>
              </a:rPr>
              <a:t>• List down the existing competition in the market providing similar solution like you.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9144000" y="4716780"/>
            <a:ext cx="6966862" cy="8153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359"/>
              </a:lnSpc>
            </a:pPr>
            <a:r>
              <a:rPr lang="en-US" sz="2399" b="true">
                <a:solidFill>
                  <a:srgbClr val="545454"/>
                </a:solidFill>
                <a:latin typeface="Open Sans Semi-Bold"/>
                <a:ea typeface="Open Sans Semi-Bold"/>
                <a:cs typeface="Open Sans Semi-Bold"/>
                <a:sym typeface="Open Sans Semi-Bold"/>
              </a:rPr>
              <a:t>• Tell how your product is better than the existing product into the markets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9144000" y="2321164"/>
            <a:ext cx="1924795" cy="12268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0080"/>
              </a:lnSpc>
            </a:pPr>
            <a:r>
              <a:rPr lang="en-US" sz="7200" b="true">
                <a:solidFill>
                  <a:srgbClr val="545454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USP</a:t>
            </a:r>
          </a:p>
        </p:txBody>
      </p:sp>
      <p:sp>
        <p:nvSpPr>
          <p:cNvPr name="Freeform 12" id="12"/>
          <p:cNvSpPr/>
          <p:nvPr/>
        </p:nvSpPr>
        <p:spPr>
          <a:xfrm flipH="false" flipV="false" rot="0">
            <a:off x="13664298" y="9475012"/>
            <a:ext cx="3884460" cy="476208"/>
          </a:xfrm>
          <a:custGeom>
            <a:avLst/>
            <a:gdLst/>
            <a:ahLst/>
            <a:cxnLst/>
            <a:rect r="r" b="b" t="t" l="l"/>
            <a:pathLst>
              <a:path h="476208" w="3884460">
                <a:moveTo>
                  <a:pt x="0" y="0"/>
                </a:moveTo>
                <a:lnTo>
                  <a:pt x="3884460" y="0"/>
                </a:lnTo>
                <a:lnTo>
                  <a:pt x="3884460" y="476208"/>
                </a:lnTo>
                <a:lnTo>
                  <a:pt x="0" y="47620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-53555"/>
            </a:stretch>
          </a:blipFill>
        </p:spPr>
      </p: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1028700" y="7673120"/>
            <a:ext cx="6433670" cy="151181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1668"/>
              </a:lnSpc>
            </a:pPr>
            <a:r>
              <a:rPr lang="en-US" sz="10607" b="true">
                <a:solidFill>
                  <a:srgbClr val="545454"/>
                </a:solidFill>
                <a:latin typeface="Open Sans Condensed Bold"/>
                <a:ea typeface="Open Sans Condensed Bold"/>
                <a:cs typeface="Open Sans Condensed Bold"/>
                <a:sym typeface="Open Sans Condensed Bold"/>
              </a:rPr>
              <a:t>THANK YOU!</a:t>
            </a:r>
          </a:p>
        </p:txBody>
      </p:sp>
      <p:grpSp>
        <p:nvGrpSpPr>
          <p:cNvPr name="Group 3" id="3"/>
          <p:cNvGrpSpPr/>
          <p:nvPr/>
        </p:nvGrpSpPr>
        <p:grpSpPr>
          <a:xfrm rot="0">
            <a:off x="12686874" y="801980"/>
            <a:ext cx="4769686" cy="8683039"/>
            <a:chOff x="0" y="0"/>
            <a:chExt cx="2033033" cy="3701062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2033033" cy="3701062"/>
            </a:xfrm>
            <a:custGeom>
              <a:avLst/>
              <a:gdLst/>
              <a:ahLst/>
              <a:cxnLst/>
              <a:rect r="r" b="b" t="t" l="l"/>
              <a:pathLst>
                <a:path h="3701062" w="2033033">
                  <a:moveTo>
                    <a:pt x="0" y="0"/>
                  </a:moveTo>
                  <a:lnTo>
                    <a:pt x="2033033" y="0"/>
                  </a:lnTo>
                  <a:lnTo>
                    <a:pt x="2033033" y="3701062"/>
                  </a:lnTo>
                  <a:lnTo>
                    <a:pt x="0" y="3701062"/>
                  </a:lnTo>
                  <a:close/>
                </a:path>
              </a:pathLst>
            </a:custGeom>
            <a:solidFill>
              <a:srgbClr val="5E2B7F"/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95250"/>
              <a:ext cx="2033033" cy="3796312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213"/>
                </a:lnSpc>
              </a:pPr>
            </a:p>
          </p:txBody>
        </p:sp>
      </p:grpSp>
      <p:grpSp>
        <p:nvGrpSpPr>
          <p:cNvPr name="Group 6" id="6"/>
          <p:cNvGrpSpPr/>
          <p:nvPr/>
        </p:nvGrpSpPr>
        <p:grpSpPr>
          <a:xfrm rot="0">
            <a:off x="16320523" y="1236518"/>
            <a:ext cx="2174770" cy="696247"/>
            <a:chOff x="0" y="0"/>
            <a:chExt cx="568013" cy="181848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568013" cy="181848"/>
            </a:xfrm>
            <a:custGeom>
              <a:avLst/>
              <a:gdLst/>
              <a:ahLst/>
              <a:cxnLst/>
              <a:rect r="r" b="b" t="t" l="l"/>
              <a:pathLst>
                <a:path h="181848" w="568013">
                  <a:moveTo>
                    <a:pt x="0" y="0"/>
                  </a:moveTo>
                  <a:lnTo>
                    <a:pt x="568013" y="0"/>
                  </a:lnTo>
                  <a:lnTo>
                    <a:pt x="568013" y="181848"/>
                  </a:lnTo>
                  <a:lnTo>
                    <a:pt x="0" y="181848"/>
                  </a:lnTo>
                  <a:close/>
                </a:path>
              </a:pathLst>
            </a:custGeom>
            <a:solidFill>
              <a:srgbClr val="F9C314"/>
            </a:solidFill>
          </p:spPr>
        </p:sp>
        <p:sp>
          <p:nvSpPr>
            <p:cNvPr name="TextBox 8" id="8"/>
            <p:cNvSpPr txBox="true"/>
            <p:nvPr/>
          </p:nvSpPr>
          <p:spPr>
            <a:xfrm>
              <a:off x="0" y="-95250"/>
              <a:ext cx="568013" cy="27709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213"/>
                </a:lnSpc>
              </a:pPr>
            </a:p>
          </p:txBody>
        </p:sp>
      </p:grpSp>
      <p:sp>
        <p:nvSpPr>
          <p:cNvPr name="TextBox 9" id="9"/>
          <p:cNvSpPr txBox="true"/>
          <p:nvPr/>
        </p:nvSpPr>
        <p:spPr>
          <a:xfrm rot="0">
            <a:off x="13138298" y="3194367"/>
            <a:ext cx="3885888" cy="26816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7040"/>
              </a:lnSpc>
            </a:pPr>
            <a:r>
              <a:rPr lang="en-US" sz="6400" b="true">
                <a:solidFill>
                  <a:srgbClr val="FFFFFF"/>
                </a:solidFill>
                <a:latin typeface="Open Sans Condensed Bold"/>
                <a:ea typeface="Open Sans Condensed Bold"/>
                <a:cs typeface="Open Sans Condensed Bold"/>
                <a:sym typeface="Open Sans Condensed Bold"/>
              </a:rPr>
              <a:t>I AM A YOUNG INNOVATOR</a:t>
            </a:r>
          </a:p>
        </p:txBody>
      </p:sp>
      <p:grpSp>
        <p:nvGrpSpPr>
          <p:cNvPr name="Group 10" id="10"/>
          <p:cNvGrpSpPr/>
          <p:nvPr/>
        </p:nvGrpSpPr>
        <p:grpSpPr>
          <a:xfrm rot="0">
            <a:off x="13373412" y="7837533"/>
            <a:ext cx="3396610" cy="416750"/>
            <a:chOff x="0" y="0"/>
            <a:chExt cx="4528814" cy="555667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0" y="50800"/>
              <a:ext cx="504867" cy="504867"/>
            </a:xfrm>
            <a:custGeom>
              <a:avLst/>
              <a:gdLst/>
              <a:ahLst/>
              <a:cxnLst/>
              <a:rect r="r" b="b" t="t" l="l"/>
              <a:pathLst>
                <a:path h="504867" w="504867">
                  <a:moveTo>
                    <a:pt x="0" y="0"/>
                  </a:moveTo>
                  <a:lnTo>
                    <a:pt x="504867" y="0"/>
                  </a:lnTo>
                  <a:lnTo>
                    <a:pt x="504867" y="504867"/>
                  </a:lnTo>
                  <a:lnTo>
                    <a:pt x="0" y="504867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12" id="12"/>
            <p:cNvSpPr txBox="true"/>
            <p:nvPr/>
          </p:nvSpPr>
          <p:spPr>
            <a:xfrm rot="0">
              <a:off x="618609" y="-38100"/>
              <a:ext cx="3910205" cy="51562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3359"/>
                </a:lnSpc>
              </a:pPr>
              <a:r>
                <a:rPr lang="en-US" sz="2400" b="true">
                  <a:solidFill>
                    <a:srgbClr val="FFFFFF"/>
                  </a:solidFill>
                  <a:latin typeface="Open Sans Medium"/>
                  <a:ea typeface="Open Sans Medium"/>
                  <a:cs typeface="Open Sans Medium"/>
                  <a:sym typeface="Open Sans Medium"/>
                </a:rPr>
                <a:t>www.codeavour.org</a:t>
              </a:r>
            </a:p>
          </p:txBody>
        </p:sp>
      </p:grpSp>
      <p:sp>
        <p:nvSpPr>
          <p:cNvPr name="Freeform 13" id="13"/>
          <p:cNvSpPr/>
          <p:nvPr/>
        </p:nvSpPr>
        <p:spPr>
          <a:xfrm flipH="false" flipV="false" rot="0">
            <a:off x="12678343" y="9154338"/>
            <a:ext cx="4805799" cy="589158"/>
          </a:xfrm>
          <a:custGeom>
            <a:avLst/>
            <a:gdLst/>
            <a:ahLst/>
            <a:cxnLst/>
            <a:rect r="r" b="b" t="t" l="l"/>
            <a:pathLst>
              <a:path h="589158" w="4805799">
                <a:moveTo>
                  <a:pt x="0" y="0"/>
                </a:moveTo>
                <a:lnTo>
                  <a:pt x="4805799" y="0"/>
                </a:lnTo>
                <a:lnTo>
                  <a:pt x="4805799" y="589158"/>
                </a:lnTo>
                <a:lnTo>
                  <a:pt x="0" y="589158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-53555"/>
            </a:stretch>
          </a:blipFill>
        </p:spPr>
      </p:sp>
      <p:grpSp>
        <p:nvGrpSpPr>
          <p:cNvPr name="Group 14" id="14"/>
          <p:cNvGrpSpPr/>
          <p:nvPr/>
        </p:nvGrpSpPr>
        <p:grpSpPr>
          <a:xfrm rot="0">
            <a:off x="1028700" y="801980"/>
            <a:ext cx="11119750" cy="6290621"/>
            <a:chOff x="0" y="0"/>
            <a:chExt cx="3050315" cy="1725612"/>
          </a:xfrm>
        </p:grpSpPr>
        <p:sp>
          <p:nvSpPr>
            <p:cNvPr name="Freeform 15" id="15"/>
            <p:cNvSpPr/>
            <p:nvPr/>
          </p:nvSpPr>
          <p:spPr>
            <a:xfrm flipH="false" flipV="false" rot="0">
              <a:off x="0" y="0"/>
              <a:ext cx="3050315" cy="1725612"/>
            </a:xfrm>
            <a:custGeom>
              <a:avLst/>
              <a:gdLst/>
              <a:ahLst/>
              <a:cxnLst/>
              <a:rect r="r" b="b" t="t" l="l"/>
              <a:pathLst>
                <a:path h="1725612" w="3050315">
                  <a:moveTo>
                    <a:pt x="0" y="0"/>
                  </a:moveTo>
                  <a:lnTo>
                    <a:pt x="3050315" y="0"/>
                  </a:lnTo>
                  <a:lnTo>
                    <a:pt x="3050315" y="1725612"/>
                  </a:lnTo>
                  <a:lnTo>
                    <a:pt x="0" y="1725612"/>
                  </a:lnTo>
                  <a:close/>
                </a:path>
              </a:pathLst>
            </a:custGeom>
            <a:solidFill>
              <a:srgbClr val="FDFDE0"/>
            </a:solidFill>
            <a:ln w="38100" cap="sq">
              <a:solidFill>
                <a:srgbClr val="F9C314"/>
              </a:solidFill>
              <a:prstDash val="solid"/>
              <a:miter/>
            </a:ln>
          </p:spPr>
        </p:sp>
        <p:sp>
          <p:nvSpPr>
            <p:cNvPr name="TextBox 16" id="16"/>
            <p:cNvSpPr txBox="true"/>
            <p:nvPr/>
          </p:nvSpPr>
          <p:spPr>
            <a:xfrm>
              <a:off x="0" y="-28575"/>
              <a:ext cx="3050315" cy="1754187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520"/>
                </a:lnSpc>
              </a:pPr>
            </a:p>
          </p:txBody>
        </p:sp>
      </p:grpSp>
      <p:sp>
        <p:nvSpPr>
          <p:cNvPr name="TextBox 17" id="17"/>
          <p:cNvSpPr txBox="true"/>
          <p:nvPr/>
        </p:nvSpPr>
        <p:spPr>
          <a:xfrm rot="0">
            <a:off x="4441468" y="3394417"/>
            <a:ext cx="4702532" cy="104859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264"/>
              </a:lnSpc>
            </a:pPr>
            <a:r>
              <a:rPr lang="en-US" b="true" sz="3045">
                <a:solidFill>
                  <a:srgbClr val="545454">
                    <a:alpha val="69804"/>
                  </a:srgbClr>
                </a:solidFill>
                <a:latin typeface="Open Sans Bold"/>
                <a:ea typeface="Open Sans Bold"/>
                <a:cs typeface="Open Sans Bold"/>
                <a:sym typeface="Open Sans Bold"/>
              </a:rPr>
              <a:t>Insert Feature Image of Your Project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DAF5AtEXtD4</dc:identifier>
  <dcterms:modified xsi:type="dcterms:W3CDTF">2011-08-01T06:04:30Z</dcterms:modified>
  <cp:revision>1</cp:revision>
  <dc:title>Track 1 Project Submission PPT</dc:title>
</cp:coreProperties>
</file>